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notesMasterIdLst>
    <p:notesMasterId r:id="rId21"/>
  </p:notesMasterIdLst>
  <p:handoutMasterIdLst>
    <p:handoutMasterId r:id="rId22"/>
  </p:handoutMasterIdLst>
  <p:sldIdLst>
    <p:sldId id="266" r:id="rId2"/>
    <p:sldId id="267" r:id="rId3"/>
    <p:sldId id="314" r:id="rId4"/>
    <p:sldId id="269" r:id="rId5"/>
    <p:sldId id="286" r:id="rId6"/>
    <p:sldId id="302" r:id="rId7"/>
    <p:sldId id="306" r:id="rId8"/>
    <p:sldId id="303" r:id="rId9"/>
    <p:sldId id="308" r:id="rId10"/>
    <p:sldId id="307" r:id="rId11"/>
    <p:sldId id="309" r:id="rId12"/>
    <p:sldId id="301" r:id="rId13"/>
    <p:sldId id="310" r:id="rId14"/>
    <p:sldId id="311" r:id="rId15"/>
    <p:sldId id="312" r:id="rId16"/>
    <p:sldId id="292" r:id="rId17"/>
    <p:sldId id="278" r:id="rId18"/>
    <p:sldId id="289" r:id="rId19"/>
    <p:sldId id="313" r:id="rId20"/>
  </p:sldIdLst>
  <p:sldSz cx="9144000" cy="6858000" type="screen4x3"/>
  <p:notesSz cx="6781800" cy="9067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90" y="5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53390"/>
          </a:xfrm>
          <a:prstGeom prst="rect">
            <a:avLst/>
          </a:prstGeom>
        </p:spPr>
        <p:txBody>
          <a:bodyPr vert="horz" lIns="90562" tIns="45281" rIns="90562" bIns="4528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1451" y="0"/>
            <a:ext cx="2938780" cy="453390"/>
          </a:xfrm>
          <a:prstGeom prst="rect">
            <a:avLst/>
          </a:prstGeom>
        </p:spPr>
        <p:txBody>
          <a:bodyPr vert="horz" lIns="90562" tIns="45281" rIns="90562" bIns="45281" rtlCol="0"/>
          <a:lstStyle>
            <a:lvl1pPr algn="r">
              <a:defRPr sz="1200"/>
            </a:lvl1pPr>
          </a:lstStyle>
          <a:p>
            <a:fld id="{3C8F1A61-6338-41A3-9434-E35D8575AE2E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12836"/>
            <a:ext cx="2938780" cy="453390"/>
          </a:xfrm>
          <a:prstGeom prst="rect">
            <a:avLst/>
          </a:prstGeom>
        </p:spPr>
        <p:txBody>
          <a:bodyPr vert="horz" lIns="90562" tIns="45281" rIns="90562" bIns="4528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1451" y="8612836"/>
            <a:ext cx="2938780" cy="453390"/>
          </a:xfrm>
          <a:prstGeom prst="rect">
            <a:avLst/>
          </a:prstGeom>
        </p:spPr>
        <p:txBody>
          <a:bodyPr vert="horz" lIns="90562" tIns="45281" rIns="90562" bIns="45281" rtlCol="0" anchor="b"/>
          <a:lstStyle>
            <a:lvl1pPr algn="r">
              <a:defRPr sz="1200"/>
            </a:lvl1pPr>
          </a:lstStyle>
          <a:p>
            <a:fld id="{517DDAB5-7694-4AA5-BDA7-03247EC760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906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1023" units="in"/>
        </inkml:traceFormat>
        <inkml:channelProperties>
          <inkml:channelProperty channel="X" name="resolution" value="2109.91626" units="1/in"/>
          <inkml:channelProperty channel="Y" name="resolution" value="1336.88293" units="1/in"/>
          <inkml:channelProperty channel="F" name="resolution" value="41.73806" units="1/in"/>
        </inkml:channelProperties>
      </inkml:inkSource>
      <inkml:timestamp xml:id="ts0" timeString="2013-11-01T17:19:58.11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-1 0 512,'0'0'0,"0"0"0,0 0 0,0 27 0,0-27 0,0 26 0,0-26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in"/>
          <inkml:channel name="Y" type="integer" max="32767" units="in"/>
          <inkml:channel name="F" type="integer" max="1023" units="in"/>
        </inkml:traceFormat>
        <inkml:channelProperties>
          <inkml:channelProperty channel="X" name="resolution" value="2109.91626" units="1/in"/>
          <inkml:channelProperty channel="Y" name="resolution" value="1336.88293" units="1/in"/>
          <inkml:channelProperty channel="F" name="resolution" value="41.73806" units="1/in"/>
        </inkml:channelProperties>
      </inkml:inkSource>
      <inkml:timestamp xml:id="ts0" timeString="2013-11-01T17:20:01.65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-1 0 512,'0'0'0,"0"0"0,0 0 0,0 27 0,0-27 0,0 26 0,0 27 0,0-26 0,0 25 0,0 1 0,0 27 0,0-27 0,0 0 0,0 26 0,0-26 0,0 26 0,0-26 0,0 27 0,0-1 0,0-26 0,0 0 0,0 0 0,0 0 0,0-27 0,0 1 0,0-1 0,0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53390"/>
          </a:xfrm>
          <a:prstGeom prst="rect">
            <a:avLst/>
          </a:prstGeom>
        </p:spPr>
        <p:txBody>
          <a:bodyPr vert="horz" lIns="90562" tIns="45281" rIns="90562" bIns="4528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1451" y="0"/>
            <a:ext cx="2938780" cy="453390"/>
          </a:xfrm>
          <a:prstGeom prst="rect">
            <a:avLst/>
          </a:prstGeom>
        </p:spPr>
        <p:txBody>
          <a:bodyPr vert="horz" lIns="90562" tIns="45281" rIns="90562" bIns="45281" rtlCol="0"/>
          <a:lstStyle>
            <a:lvl1pPr algn="r">
              <a:defRPr sz="1200"/>
            </a:lvl1pPr>
          </a:lstStyle>
          <a:p>
            <a:fld id="{5D62542C-C5D2-4035-A2FE-5C4FA931C8EC}" type="datetimeFigureOut">
              <a:rPr lang="en-US" smtClean="0"/>
              <a:t>12/1/2015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23950" y="679450"/>
            <a:ext cx="4533900" cy="34004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62" tIns="45281" rIns="90562" bIns="4528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8180" y="4307205"/>
            <a:ext cx="5425440" cy="4080510"/>
          </a:xfrm>
          <a:prstGeom prst="rect">
            <a:avLst/>
          </a:prstGeom>
        </p:spPr>
        <p:txBody>
          <a:bodyPr vert="horz" lIns="90562" tIns="45281" rIns="90562" bIns="4528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12836"/>
            <a:ext cx="2938780" cy="453390"/>
          </a:xfrm>
          <a:prstGeom prst="rect">
            <a:avLst/>
          </a:prstGeom>
        </p:spPr>
        <p:txBody>
          <a:bodyPr vert="horz" lIns="90562" tIns="45281" rIns="90562" bIns="4528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1451" y="8612836"/>
            <a:ext cx="2938780" cy="453390"/>
          </a:xfrm>
          <a:prstGeom prst="rect">
            <a:avLst/>
          </a:prstGeom>
        </p:spPr>
        <p:txBody>
          <a:bodyPr vert="horz" lIns="90562" tIns="45281" rIns="90562" bIns="45281" rtlCol="0" anchor="b"/>
          <a:lstStyle>
            <a:lvl1pPr algn="r">
              <a:defRPr sz="1200"/>
            </a:lvl1pPr>
          </a:lstStyle>
          <a:p>
            <a:fld id="{C0D3EB4D-48DA-482A-A7BC-DDC4DC6C95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858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5869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676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676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195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676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676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676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9623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321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8408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8408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699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70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6735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676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676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676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676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D3EB4D-48DA-482A-A7BC-DDC4DC6C9531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67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EDCA8-AFD2-4B54-95BB-A04135D62CBB}" type="datetime1">
              <a:rPr lang="en-US" smtClean="0"/>
              <a:pPr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BAA1B-A692-4D9C-B53E-AF572BB943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250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8F4A-D15C-4972-87D5-22C825D9EE09}" type="datetime1">
              <a:rPr lang="en-US" smtClean="0"/>
              <a:pPr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DFA5-AB36-4055-955F-E46C11B3D9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633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8F4A-D15C-4972-87D5-22C825D9EE09}" type="datetime1">
              <a:rPr lang="en-US" smtClean="0"/>
              <a:pPr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DFA5-AB36-4055-955F-E46C11B3D9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91450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8F4A-D15C-4972-87D5-22C825D9EE09}" type="datetime1">
              <a:rPr lang="en-US" smtClean="0"/>
              <a:pPr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DFA5-AB36-4055-955F-E46C11B3D9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9581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8F4A-D15C-4972-87D5-22C825D9EE09}" type="datetime1">
              <a:rPr lang="en-US" smtClean="0"/>
              <a:pPr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DFA5-AB36-4055-955F-E46C11B3D9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990481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F8F4A-D15C-4972-87D5-22C825D9EE09}" type="datetime1">
              <a:rPr lang="en-US" smtClean="0"/>
              <a:pPr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DFA5-AB36-4055-955F-E46C11B3D9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8109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0006C-F69D-4648-99F6-58A31602E7A0}" type="datetime1">
              <a:rPr lang="en-US" smtClean="0"/>
              <a:pPr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A1AF6-1626-4428-9C66-2BC4C9BB65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1016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08C0C-4336-4788-BF20-85CACDD361F1}" type="datetime1">
              <a:rPr lang="en-US" smtClean="0"/>
              <a:pPr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B7D90-BAD0-4139-9384-6D99B2B4FE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872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90F53-6B36-46D4-862D-2C6B679D9BC6}" type="datetime1">
              <a:rPr lang="en-US" smtClean="0"/>
              <a:pPr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2F5DC-DBBF-428A-91A2-235D14CBA4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460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6D933-034A-4F3F-88F8-82B85206DAAB}" type="datetime1">
              <a:rPr lang="en-US" smtClean="0"/>
              <a:pPr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DAA04-F15A-4F30-AE27-A2361D0CE8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12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9AE53-1C93-46A0-8BC9-F0142EBC59C0}" type="datetime1">
              <a:rPr lang="en-US" smtClean="0"/>
              <a:pPr/>
              <a:t>12/1/2015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4E7B2-9E64-4AC7-BE64-F1574E08B3A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084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F5A5B-E9E6-4E04-AE83-D3E157C06E20}" type="datetime1">
              <a:rPr lang="en-US" smtClean="0"/>
              <a:pPr/>
              <a:t>12/1/2015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0BBB6-526B-41AC-B759-13FBCABA3F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225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079F2-4F0D-4982-BE6D-8CAC096A4C3F}" type="datetime1">
              <a:rPr lang="en-US" smtClean="0"/>
              <a:pPr/>
              <a:t>12/1/2015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D9100-31AF-463E-9C2E-D28B799178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676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31D19-DF57-4F1D-9B74-558093E795E9}" type="datetime1">
              <a:rPr lang="en-US" smtClean="0"/>
              <a:pPr/>
              <a:t>12/1/2015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C9D2F7-C9E1-493C-BE39-FE56BEA64B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850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19A7-BFD3-4B5D-85FA-09B969677728}" type="datetime1">
              <a:rPr lang="en-US" smtClean="0"/>
              <a:pPr/>
              <a:t>12/1/2015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CA135-039E-4947-8B9E-172D3C6378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920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CB8CA-F057-4C00-8F31-349B86C1E695}" type="datetime1">
              <a:rPr lang="en-US" smtClean="0"/>
              <a:pPr/>
              <a:t>12/1/2015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E6495-2D2B-4447-BCE1-55E7FC15F45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992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F8F4A-D15C-4972-87D5-22C825D9EE09}" type="datetime1">
              <a:rPr lang="en-US" smtClean="0"/>
              <a:pPr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038DFA5-AB36-4055-955F-E46C11B3D94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029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  <p:sldLayoutId id="2147483732" r:id="rId14"/>
    <p:sldLayoutId id="2147483733" r:id="rId15"/>
    <p:sldLayoutId id="214748373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3" Type="http://schemas.openxmlformats.org/officeDocument/2006/relationships/image" Target="../media/image1.jpeg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customXml" Target="../ink/ink1.xml"/><Relationship Id="rId9" Type="http://schemas.openxmlformats.org/officeDocument/2006/relationships/image" Target="../media/image7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1752600"/>
            <a:ext cx="6347713" cy="1320800"/>
          </a:xfrm>
        </p:spPr>
        <p:txBody>
          <a:bodyPr>
            <a:normAutofit fontScale="90000"/>
          </a:bodyPr>
          <a:lstStyle/>
          <a:p>
            <a:r>
              <a:rPr lang="en-US" sz="4000" b="1" dirty="0" smtClean="0">
                <a:latin typeface="Cooper Black" charset="0"/>
              </a:rPr>
              <a:t>Welcome to Arabic Level I</a:t>
            </a:r>
            <a:br>
              <a:rPr lang="en-US" sz="4000" b="1" dirty="0" smtClean="0">
                <a:latin typeface="Cooper Black" charset="0"/>
              </a:rPr>
            </a:br>
            <a:r>
              <a:rPr lang="en-US" sz="4000" b="1" dirty="0" smtClean="0">
                <a:latin typeface="Cooper Black" charset="0"/>
              </a:rPr>
              <a:t>by </a:t>
            </a:r>
            <a:r>
              <a:rPr lang="en-US" sz="4000" b="1" dirty="0" err="1" smtClean="0">
                <a:latin typeface="Cooper Black" charset="0"/>
              </a:rPr>
              <a:t>Kurzban</a:t>
            </a:r>
            <a:r>
              <a:rPr lang="en-US" sz="4000" b="1" dirty="0" smtClean="0">
                <a:latin typeface="Cooper Black" charset="0"/>
              </a:rPr>
              <a:t>. </a:t>
            </a:r>
            <a:endParaRPr lang="en-US" sz="4000" b="1" dirty="0" smtClean="0">
              <a:latin typeface="Cooper Black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969511"/>
            <a:ext cx="6347714" cy="3880773"/>
          </a:xfrm>
        </p:spPr>
        <p:txBody>
          <a:bodyPr>
            <a:normAutofit/>
          </a:bodyPr>
          <a:lstStyle/>
          <a:p>
            <a:pPr marL="0" indent="0">
              <a:buFont typeface="Arial" charset="0"/>
              <a:buNone/>
            </a:pPr>
            <a:endParaRPr lang="en-US" dirty="0" smtClean="0"/>
          </a:p>
          <a:p>
            <a:pPr marL="0" indent="0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Lesson 11: Mini Practice 1</a:t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16387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Translation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Naseer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Eggs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Patient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Opportunity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	Blind</a:t>
            </a:r>
          </a:p>
          <a:p>
            <a:pPr marL="0" indent="0" algn="r">
              <a:buNone/>
            </a:pPr>
            <a:endParaRPr lang="ar-SA" dirty="0" smtClean="0"/>
          </a:p>
          <a:p>
            <a:pPr algn="r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7600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Lesson 11: Working with </a:t>
            </a:r>
            <a:r>
              <a:rPr lang="ar-SA" sz="4000" dirty="0" smtClean="0"/>
              <a:t>ط</a:t>
            </a:r>
            <a:r>
              <a:rPr lang="en-US" sz="4000" dirty="0" smtClean="0"/>
              <a:t> and </a:t>
            </a:r>
            <a:r>
              <a:rPr lang="ar-AE" sz="4000" dirty="0"/>
              <a:t>ظ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16387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 algn="r">
              <a:buNone/>
            </a:pPr>
            <a:r>
              <a:rPr lang="en-US" sz="3200" dirty="0" smtClean="0"/>
              <a:t>_____________________________</a:t>
            </a:r>
            <a:r>
              <a:rPr lang="ar-SA" sz="3200" dirty="0" smtClean="0"/>
              <a:t>ط       </a:t>
            </a:r>
            <a:endParaRPr lang="en-US" sz="3200" dirty="0" smtClean="0"/>
          </a:p>
          <a:p>
            <a:pPr marL="0" indent="0">
              <a:buNone/>
            </a:pPr>
            <a:r>
              <a:rPr lang="ar-AE" sz="3200" dirty="0" smtClean="0"/>
              <a:t> </a:t>
            </a:r>
            <a:r>
              <a:rPr lang="en-US" sz="3200" dirty="0" smtClean="0"/>
              <a:t>                                                            </a:t>
            </a:r>
            <a:r>
              <a:rPr lang="en-US" sz="3200" dirty="0" smtClean="0"/>
              <a:t>_______________________________ </a:t>
            </a:r>
            <a:r>
              <a:rPr lang="ar-SA" sz="3200" dirty="0" smtClean="0"/>
              <a:t>    </a:t>
            </a:r>
            <a:r>
              <a:rPr lang="en-US" sz="3200" dirty="0" smtClean="0"/>
              <a:t> </a:t>
            </a:r>
            <a:r>
              <a:rPr lang="ar-AE" sz="3200" dirty="0"/>
              <a:t>ظ</a:t>
            </a:r>
            <a:br>
              <a:rPr lang="ar-AE" sz="3200" dirty="0"/>
            </a:br>
            <a:endParaRPr lang="en-US" sz="3200" dirty="0" smtClean="0"/>
          </a:p>
          <a:p>
            <a:r>
              <a:rPr lang="en-US" sz="3200" dirty="0" smtClean="0"/>
              <a:t>They are written in one stroke moving clockwise</a:t>
            </a:r>
            <a:r>
              <a:rPr lang="ar-SA" sz="3200" dirty="0" smtClean="0"/>
              <a:t> </a:t>
            </a:r>
            <a:r>
              <a:rPr lang="en-US" sz="3200" dirty="0" smtClean="0"/>
              <a:t> and flush on the line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4" name="Ink 13"/>
              <p14:cNvContentPartPr/>
              <p14:nvPr/>
            </p14:nvContentPartPr>
            <p14:xfrm>
              <a:off x="5906190" y="3105225"/>
              <a:ext cx="0" cy="19440"/>
            </p14:xfrm>
          </p:contentPart>
        </mc:Choice>
        <mc:Fallback xmlns="">
          <p:pic>
            <p:nvPicPr>
              <p:cNvPr id="14" name="Ink 13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0" y="0"/>
                <a:ext cx="0" cy="1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19" name="Ink 18"/>
              <p14:cNvContentPartPr/>
              <p14:nvPr/>
            </p14:nvContentPartPr>
            <p14:xfrm>
              <a:off x="4763190" y="2838465"/>
              <a:ext cx="0" cy="419400"/>
            </p14:xfrm>
          </p:contentPart>
        </mc:Choice>
        <mc:Fallback xmlns="">
          <p:pic>
            <p:nvPicPr>
              <p:cNvPr id="19" name="Ink 18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0" y="0"/>
                <a:ext cx="0" cy="419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39757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5162"/>
          </a:xfrm>
        </p:spPr>
        <p:txBody>
          <a:bodyPr/>
          <a:lstStyle/>
          <a:p>
            <a:r>
              <a:rPr lang="en-US" dirty="0" smtClean="0"/>
              <a:t>Combine the letters in each set, including short vowels, to form words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/>
          <a:lstStyle/>
          <a:p>
            <a:pPr marL="0" indent="0" algn="r">
              <a:buNone/>
            </a:pPr>
            <a:r>
              <a:rPr lang="ar-SA" sz="4000" dirty="0" smtClean="0"/>
              <a:t>طَ+ر+ب+و+ش=</a:t>
            </a:r>
          </a:p>
          <a:p>
            <a:pPr marL="0" indent="0" algn="r">
              <a:buNone/>
            </a:pPr>
            <a:r>
              <a:rPr lang="ar-SA" sz="4000" dirty="0" smtClean="0"/>
              <a:t>قِ+ط+ا+ر=</a:t>
            </a:r>
          </a:p>
          <a:p>
            <a:pPr marL="0" indent="0" algn="r">
              <a:buNone/>
            </a:pPr>
            <a:r>
              <a:rPr lang="ar-SA" sz="4000" dirty="0" smtClean="0"/>
              <a:t>فَ+ظ+ا+ظ+ة=</a:t>
            </a:r>
          </a:p>
          <a:p>
            <a:pPr marL="0" indent="0" algn="r">
              <a:buNone/>
            </a:pPr>
            <a:r>
              <a:rPr lang="ar-SA" sz="4000" dirty="0" smtClean="0"/>
              <a:t>ب+و+ص=</a:t>
            </a:r>
          </a:p>
          <a:p>
            <a:pPr marL="0" indent="0" algn="r">
              <a:buNone/>
            </a:pPr>
            <a:r>
              <a:rPr lang="ar-SA" sz="4000" dirty="0" smtClean="0"/>
              <a:t>رُ+ط+ب=</a:t>
            </a:r>
            <a:endParaRPr lang="en-US" sz="4000" dirty="0" smtClean="0"/>
          </a:p>
          <a:p>
            <a:pPr marL="0" indent="0" algn="r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1971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Lesson 11: Working with    </a:t>
            </a:r>
            <a:r>
              <a:rPr lang="ar-AE" sz="4000" dirty="0"/>
              <a:t>ظ</a:t>
            </a:r>
            <a:r>
              <a:rPr lang="en-US" sz="4000" dirty="0" smtClean="0"/>
              <a:t> and  </a:t>
            </a:r>
            <a:r>
              <a:rPr lang="ar-AE" sz="4000" dirty="0"/>
              <a:t>ط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16387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54188"/>
            <a:ext cx="8308975" cy="312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reeform 2"/>
          <p:cNvSpPr/>
          <p:nvPr/>
        </p:nvSpPr>
        <p:spPr>
          <a:xfrm>
            <a:off x="614363" y="3507581"/>
            <a:ext cx="414338" cy="364333"/>
          </a:xfrm>
          <a:custGeom>
            <a:avLst/>
            <a:gdLst/>
            <a:ahLst/>
            <a:cxnLst/>
            <a:rect l="0" t="0" r="0" b="0"/>
            <a:pathLst>
              <a:path w="414338" h="364333">
                <a:moveTo>
                  <a:pt x="128587" y="364332"/>
                </a:moveTo>
                <a:lnTo>
                  <a:pt x="128587" y="364332"/>
                </a:lnTo>
                <a:lnTo>
                  <a:pt x="128587" y="364332"/>
                </a:lnTo>
                <a:lnTo>
                  <a:pt x="128587" y="364332"/>
                </a:lnTo>
                <a:lnTo>
                  <a:pt x="128587" y="364332"/>
                </a:lnTo>
                <a:lnTo>
                  <a:pt x="128587" y="357188"/>
                </a:lnTo>
                <a:lnTo>
                  <a:pt x="128587" y="350044"/>
                </a:lnTo>
                <a:lnTo>
                  <a:pt x="128587" y="350044"/>
                </a:lnTo>
                <a:lnTo>
                  <a:pt x="128587" y="335757"/>
                </a:lnTo>
                <a:lnTo>
                  <a:pt x="128587" y="328613"/>
                </a:lnTo>
                <a:lnTo>
                  <a:pt x="135731" y="314325"/>
                </a:lnTo>
                <a:lnTo>
                  <a:pt x="135731" y="307182"/>
                </a:lnTo>
                <a:lnTo>
                  <a:pt x="135731" y="292894"/>
                </a:lnTo>
                <a:lnTo>
                  <a:pt x="135731" y="278607"/>
                </a:lnTo>
                <a:lnTo>
                  <a:pt x="135731" y="264319"/>
                </a:lnTo>
                <a:lnTo>
                  <a:pt x="142875" y="250032"/>
                </a:lnTo>
                <a:lnTo>
                  <a:pt x="142875" y="228600"/>
                </a:lnTo>
                <a:lnTo>
                  <a:pt x="142875" y="214313"/>
                </a:lnTo>
                <a:lnTo>
                  <a:pt x="150018" y="200025"/>
                </a:lnTo>
                <a:lnTo>
                  <a:pt x="150018" y="178594"/>
                </a:lnTo>
                <a:lnTo>
                  <a:pt x="150018" y="157163"/>
                </a:lnTo>
                <a:lnTo>
                  <a:pt x="157162" y="142875"/>
                </a:lnTo>
                <a:lnTo>
                  <a:pt x="164306" y="121444"/>
                </a:lnTo>
                <a:lnTo>
                  <a:pt x="171450" y="107157"/>
                </a:lnTo>
                <a:lnTo>
                  <a:pt x="171450" y="92869"/>
                </a:lnTo>
                <a:lnTo>
                  <a:pt x="178593" y="78582"/>
                </a:lnTo>
                <a:lnTo>
                  <a:pt x="185737" y="64294"/>
                </a:lnTo>
                <a:lnTo>
                  <a:pt x="200025" y="50007"/>
                </a:lnTo>
                <a:lnTo>
                  <a:pt x="207168" y="42863"/>
                </a:lnTo>
                <a:lnTo>
                  <a:pt x="221456" y="28575"/>
                </a:lnTo>
                <a:lnTo>
                  <a:pt x="235743" y="21432"/>
                </a:lnTo>
                <a:lnTo>
                  <a:pt x="250031" y="14288"/>
                </a:lnTo>
                <a:lnTo>
                  <a:pt x="264318" y="7144"/>
                </a:lnTo>
                <a:lnTo>
                  <a:pt x="278606" y="0"/>
                </a:lnTo>
                <a:lnTo>
                  <a:pt x="292893" y="0"/>
                </a:lnTo>
                <a:lnTo>
                  <a:pt x="307181" y="0"/>
                </a:lnTo>
                <a:lnTo>
                  <a:pt x="321468" y="0"/>
                </a:lnTo>
                <a:lnTo>
                  <a:pt x="335756" y="0"/>
                </a:lnTo>
                <a:lnTo>
                  <a:pt x="342900" y="0"/>
                </a:lnTo>
                <a:lnTo>
                  <a:pt x="357187" y="0"/>
                </a:lnTo>
                <a:lnTo>
                  <a:pt x="371475" y="7144"/>
                </a:lnTo>
                <a:lnTo>
                  <a:pt x="378618" y="14288"/>
                </a:lnTo>
                <a:lnTo>
                  <a:pt x="385762" y="21432"/>
                </a:lnTo>
                <a:lnTo>
                  <a:pt x="392906" y="28575"/>
                </a:lnTo>
                <a:lnTo>
                  <a:pt x="400050" y="35719"/>
                </a:lnTo>
                <a:lnTo>
                  <a:pt x="407193" y="42863"/>
                </a:lnTo>
                <a:lnTo>
                  <a:pt x="407193" y="50007"/>
                </a:lnTo>
                <a:lnTo>
                  <a:pt x="414337" y="57150"/>
                </a:lnTo>
                <a:lnTo>
                  <a:pt x="414337" y="64294"/>
                </a:lnTo>
                <a:lnTo>
                  <a:pt x="414337" y="78582"/>
                </a:lnTo>
                <a:lnTo>
                  <a:pt x="414337" y="85725"/>
                </a:lnTo>
                <a:lnTo>
                  <a:pt x="414337" y="92869"/>
                </a:lnTo>
                <a:lnTo>
                  <a:pt x="414337" y="100013"/>
                </a:lnTo>
                <a:lnTo>
                  <a:pt x="407193" y="107157"/>
                </a:lnTo>
                <a:lnTo>
                  <a:pt x="407193" y="121444"/>
                </a:lnTo>
                <a:lnTo>
                  <a:pt x="400050" y="128588"/>
                </a:lnTo>
                <a:lnTo>
                  <a:pt x="392906" y="135732"/>
                </a:lnTo>
                <a:lnTo>
                  <a:pt x="385762" y="142875"/>
                </a:lnTo>
                <a:lnTo>
                  <a:pt x="378618" y="150019"/>
                </a:lnTo>
                <a:lnTo>
                  <a:pt x="364331" y="150019"/>
                </a:lnTo>
                <a:lnTo>
                  <a:pt x="357187" y="157163"/>
                </a:lnTo>
                <a:lnTo>
                  <a:pt x="350043" y="164307"/>
                </a:lnTo>
                <a:lnTo>
                  <a:pt x="335756" y="164307"/>
                </a:lnTo>
                <a:lnTo>
                  <a:pt x="314325" y="171450"/>
                </a:lnTo>
                <a:lnTo>
                  <a:pt x="307181" y="171450"/>
                </a:lnTo>
                <a:lnTo>
                  <a:pt x="285750" y="178594"/>
                </a:lnTo>
                <a:lnTo>
                  <a:pt x="271462" y="178594"/>
                </a:lnTo>
                <a:lnTo>
                  <a:pt x="257175" y="185738"/>
                </a:lnTo>
                <a:lnTo>
                  <a:pt x="235743" y="185738"/>
                </a:lnTo>
                <a:lnTo>
                  <a:pt x="214312" y="185738"/>
                </a:lnTo>
                <a:lnTo>
                  <a:pt x="192881" y="192882"/>
                </a:lnTo>
                <a:lnTo>
                  <a:pt x="171450" y="192882"/>
                </a:lnTo>
                <a:lnTo>
                  <a:pt x="150018" y="192882"/>
                </a:lnTo>
                <a:lnTo>
                  <a:pt x="121443" y="192882"/>
                </a:lnTo>
                <a:lnTo>
                  <a:pt x="92868" y="192882"/>
                </a:lnTo>
                <a:lnTo>
                  <a:pt x="64293" y="192882"/>
                </a:lnTo>
                <a:lnTo>
                  <a:pt x="42862" y="200025"/>
                </a:lnTo>
                <a:lnTo>
                  <a:pt x="28575" y="200025"/>
                </a:lnTo>
                <a:lnTo>
                  <a:pt x="7143" y="192882"/>
                </a:lnTo>
                <a:lnTo>
                  <a:pt x="0" y="192882"/>
                </a:lnTo>
                <a:lnTo>
                  <a:pt x="0" y="192882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885825" y="3157538"/>
            <a:ext cx="14289" cy="400051"/>
          </a:xfrm>
          <a:custGeom>
            <a:avLst/>
            <a:gdLst/>
            <a:ahLst/>
            <a:cxnLst/>
            <a:rect l="0" t="0" r="0" b="0"/>
            <a:pathLst>
              <a:path w="14289" h="400051">
                <a:moveTo>
                  <a:pt x="7144" y="57150"/>
                </a:moveTo>
                <a:lnTo>
                  <a:pt x="7144" y="50006"/>
                </a:lnTo>
                <a:lnTo>
                  <a:pt x="14288" y="35718"/>
                </a:lnTo>
                <a:lnTo>
                  <a:pt x="14288" y="35718"/>
                </a:lnTo>
                <a:lnTo>
                  <a:pt x="14288" y="21431"/>
                </a:lnTo>
                <a:lnTo>
                  <a:pt x="14288" y="14287"/>
                </a:lnTo>
                <a:lnTo>
                  <a:pt x="14288" y="7143"/>
                </a:lnTo>
                <a:lnTo>
                  <a:pt x="14288" y="0"/>
                </a:lnTo>
                <a:lnTo>
                  <a:pt x="14288" y="0"/>
                </a:lnTo>
                <a:lnTo>
                  <a:pt x="14288" y="0"/>
                </a:lnTo>
                <a:lnTo>
                  <a:pt x="14288" y="0"/>
                </a:lnTo>
                <a:lnTo>
                  <a:pt x="14288" y="0"/>
                </a:lnTo>
                <a:lnTo>
                  <a:pt x="7144" y="7143"/>
                </a:lnTo>
                <a:lnTo>
                  <a:pt x="7144" y="14287"/>
                </a:lnTo>
                <a:lnTo>
                  <a:pt x="7144" y="28575"/>
                </a:lnTo>
                <a:lnTo>
                  <a:pt x="7144" y="35718"/>
                </a:lnTo>
                <a:lnTo>
                  <a:pt x="7144" y="50006"/>
                </a:lnTo>
                <a:lnTo>
                  <a:pt x="0" y="71437"/>
                </a:lnTo>
                <a:lnTo>
                  <a:pt x="0" y="92868"/>
                </a:lnTo>
                <a:lnTo>
                  <a:pt x="0" y="107156"/>
                </a:lnTo>
                <a:lnTo>
                  <a:pt x="7144" y="135731"/>
                </a:lnTo>
                <a:lnTo>
                  <a:pt x="7144" y="157162"/>
                </a:lnTo>
                <a:lnTo>
                  <a:pt x="7144" y="178593"/>
                </a:lnTo>
                <a:lnTo>
                  <a:pt x="7144" y="200025"/>
                </a:lnTo>
                <a:lnTo>
                  <a:pt x="7144" y="228600"/>
                </a:lnTo>
                <a:lnTo>
                  <a:pt x="7144" y="250031"/>
                </a:lnTo>
                <a:lnTo>
                  <a:pt x="7144" y="278606"/>
                </a:lnTo>
                <a:lnTo>
                  <a:pt x="14288" y="300037"/>
                </a:lnTo>
                <a:lnTo>
                  <a:pt x="14288" y="321468"/>
                </a:lnTo>
                <a:lnTo>
                  <a:pt x="14288" y="335756"/>
                </a:lnTo>
                <a:lnTo>
                  <a:pt x="14288" y="357187"/>
                </a:lnTo>
                <a:lnTo>
                  <a:pt x="7144" y="371475"/>
                </a:lnTo>
                <a:lnTo>
                  <a:pt x="7144" y="378618"/>
                </a:lnTo>
                <a:lnTo>
                  <a:pt x="7144" y="392906"/>
                </a:lnTo>
                <a:lnTo>
                  <a:pt x="7144" y="400050"/>
                </a:lnTo>
                <a:lnTo>
                  <a:pt x="7144" y="400050"/>
                </a:lnTo>
                <a:lnTo>
                  <a:pt x="7144" y="40005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542925" y="4079081"/>
            <a:ext cx="378620" cy="357189"/>
          </a:xfrm>
          <a:custGeom>
            <a:avLst/>
            <a:gdLst/>
            <a:ahLst/>
            <a:cxnLst/>
            <a:rect l="0" t="0" r="0" b="0"/>
            <a:pathLst>
              <a:path w="378620" h="357189">
                <a:moveTo>
                  <a:pt x="35719" y="357188"/>
                </a:moveTo>
                <a:lnTo>
                  <a:pt x="35719" y="357188"/>
                </a:lnTo>
                <a:lnTo>
                  <a:pt x="35719" y="357188"/>
                </a:lnTo>
                <a:lnTo>
                  <a:pt x="35719" y="357188"/>
                </a:lnTo>
                <a:lnTo>
                  <a:pt x="35719" y="357188"/>
                </a:lnTo>
                <a:lnTo>
                  <a:pt x="35719" y="350044"/>
                </a:lnTo>
                <a:lnTo>
                  <a:pt x="35719" y="342901"/>
                </a:lnTo>
                <a:lnTo>
                  <a:pt x="35719" y="342901"/>
                </a:lnTo>
                <a:lnTo>
                  <a:pt x="35719" y="328613"/>
                </a:lnTo>
                <a:lnTo>
                  <a:pt x="35719" y="321469"/>
                </a:lnTo>
                <a:lnTo>
                  <a:pt x="42863" y="314326"/>
                </a:lnTo>
                <a:lnTo>
                  <a:pt x="42863" y="300038"/>
                </a:lnTo>
                <a:lnTo>
                  <a:pt x="50006" y="285751"/>
                </a:lnTo>
                <a:lnTo>
                  <a:pt x="57150" y="271463"/>
                </a:lnTo>
                <a:lnTo>
                  <a:pt x="57150" y="250032"/>
                </a:lnTo>
                <a:lnTo>
                  <a:pt x="64294" y="235744"/>
                </a:lnTo>
                <a:lnTo>
                  <a:pt x="64294" y="214313"/>
                </a:lnTo>
                <a:lnTo>
                  <a:pt x="71438" y="200026"/>
                </a:lnTo>
                <a:lnTo>
                  <a:pt x="78581" y="178594"/>
                </a:lnTo>
                <a:lnTo>
                  <a:pt x="85725" y="157163"/>
                </a:lnTo>
                <a:lnTo>
                  <a:pt x="92869" y="142876"/>
                </a:lnTo>
                <a:lnTo>
                  <a:pt x="100013" y="121444"/>
                </a:lnTo>
                <a:lnTo>
                  <a:pt x="107156" y="100013"/>
                </a:lnTo>
                <a:lnTo>
                  <a:pt x="114300" y="85726"/>
                </a:lnTo>
                <a:lnTo>
                  <a:pt x="128588" y="71438"/>
                </a:lnTo>
                <a:lnTo>
                  <a:pt x="142875" y="57150"/>
                </a:lnTo>
                <a:lnTo>
                  <a:pt x="157163" y="42863"/>
                </a:lnTo>
                <a:lnTo>
                  <a:pt x="171450" y="28575"/>
                </a:lnTo>
                <a:lnTo>
                  <a:pt x="192881" y="14288"/>
                </a:lnTo>
                <a:lnTo>
                  <a:pt x="214313" y="7144"/>
                </a:lnTo>
                <a:lnTo>
                  <a:pt x="235744" y="7144"/>
                </a:lnTo>
                <a:lnTo>
                  <a:pt x="257175" y="0"/>
                </a:lnTo>
                <a:lnTo>
                  <a:pt x="278606" y="0"/>
                </a:lnTo>
                <a:lnTo>
                  <a:pt x="300038" y="0"/>
                </a:lnTo>
                <a:lnTo>
                  <a:pt x="314325" y="7144"/>
                </a:lnTo>
                <a:lnTo>
                  <a:pt x="335756" y="7144"/>
                </a:lnTo>
                <a:lnTo>
                  <a:pt x="350044" y="14288"/>
                </a:lnTo>
                <a:lnTo>
                  <a:pt x="357188" y="28575"/>
                </a:lnTo>
                <a:lnTo>
                  <a:pt x="371475" y="35719"/>
                </a:lnTo>
                <a:lnTo>
                  <a:pt x="378619" y="50007"/>
                </a:lnTo>
                <a:lnTo>
                  <a:pt x="378619" y="64294"/>
                </a:lnTo>
                <a:lnTo>
                  <a:pt x="378619" y="78582"/>
                </a:lnTo>
                <a:lnTo>
                  <a:pt x="378619" y="92869"/>
                </a:lnTo>
                <a:lnTo>
                  <a:pt x="371475" y="114301"/>
                </a:lnTo>
                <a:lnTo>
                  <a:pt x="364331" y="128588"/>
                </a:lnTo>
                <a:lnTo>
                  <a:pt x="357188" y="142876"/>
                </a:lnTo>
                <a:lnTo>
                  <a:pt x="335756" y="157163"/>
                </a:lnTo>
                <a:lnTo>
                  <a:pt x="321469" y="171451"/>
                </a:lnTo>
                <a:lnTo>
                  <a:pt x="300038" y="178594"/>
                </a:lnTo>
                <a:lnTo>
                  <a:pt x="278606" y="192882"/>
                </a:lnTo>
                <a:lnTo>
                  <a:pt x="257175" y="200026"/>
                </a:lnTo>
                <a:lnTo>
                  <a:pt x="228600" y="207169"/>
                </a:lnTo>
                <a:lnTo>
                  <a:pt x="200025" y="214313"/>
                </a:lnTo>
                <a:lnTo>
                  <a:pt x="164306" y="214313"/>
                </a:lnTo>
                <a:lnTo>
                  <a:pt x="135731" y="221457"/>
                </a:lnTo>
                <a:lnTo>
                  <a:pt x="100013" y="221457"/>
                </a:lnTo>
                <a:lnTo>
                  <a:pt x="71438" y="221457"/>
                </a:lnTo>
                <a:lnTo>
                  <a:pt x="35719" y="221457"/>
                </a:lnTo>
                <a:lnTo>
                  <a:pt x="14288" y="221457"/>
                </a:lnTo>
                <a:lnTo>
                  <a:pt x="0" y="221457"/>
                </a:lnTo>
                <a:lnTo>
                  <a:pt x="0" y="221457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750094" y="3836194"/>
            <a:ext cx="28576" cy="228601"/>
          </a:xfrm>
          <a:custGeom>
            <a:avLst/>
            <a:gdLst/>
            <a:ahLst/>
            <a:cxnLst/>
            <a:rect l="0" t="0" r="0" b="0"/>
            <a:pathLst>
              <a:path w="28576" h="228601">
                <a:moveTo>
                  <a:pt x="28575" y="14287"/>
                </a:moveTo>
                <a:lnTo>
                  <a:pt x="21431" y="7144"/>
                </a:lnTo>
                <a:lnTo>
                  <a:pt x="21431" y="7144"/>
                </a:lnTo>
                <a:lnTo>
                  <a:pt x="21431" y="7144"/>
                </a:lnTo>
                <a:lnTo>
                  <a:pt x="21431" y="0"/>
                </a:lnTo>
                <a:lnTo>
                  <a:pt x="21431" y="0"/>
                </a:lnTo>
                <a:lnTo>
                  <a:pt x="21431" y="0"/>
                </a:lnTo>
                <a:lnTo>
                  <a:pt x="21431" y="0"/>
                </a:lnTo>
                <a:lnTo>
                  <a:pt x="14287" y="7144"/>
                </a:lnTo>
                <a:lnTo>
                  <a:pt x="14287" y="14287"/>
                </a:lnTo>
                <a:lnTo>
                  <a:pt x="14287" y="28575"/>
                </a:lnTo>
                <a:lnTo>
                  <a:pt x="7144" y="35719"/>
                </a:lnTo>
                <a:lnTo>
                  <a:pt x="14287" y="50006"/>
                </a:lnTo>
                <a:lnTo>
                  <a:pt x="7144" y="71437"/>
                </a:lnTo>
                <a:lnTo>
                  <a:pt x="7144" y="85725"/>
                </a:lnTo>
                <a:lnTo>
                  <a:pt x="7144" y="107156"/>
                </a:lnTo>
                <a:lnTo>
                  <a:pt x="0" y="128587"/>
                </a:lnTo>
                <a:lnTo>
                  <a:pt x="0" y="142875"/>
                </a:lnTo>
                <a:lnTo>
                  <a:pt x="0" y="164306"/>
                </a:lnTo>
                <a:lnTo>
                  <a:pt x="0" y="185737"/>
                </a:lnTo>
                <a:lnTo>
                  <a:pt x="0" y="207169"/>
                </a:lnTo>
                <a:lnTo>
                  <a:pt x="0" y="221456"/>
                </a:lnTo>
                <a:lnTo>
                  <a:pt x="0" y="228600"/>
                </a:lnTo>
                <a:lnTo>
                  <a:pt x="0" y="22860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864394" y="3950494"/>
            <a:ext cx="1" cy="14288"/>
          </a:xfrm>
          <a:custGeom>
            <a:avLst/>
            <a:gdLst/>
            <a:ahLst/>
            <a:cxnLst/>
            <a:rect l="0" t="0" r="0" b="0"/>
            <a:pathLst>
              <a:path w="1" h="1428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14287"/>
                </a:lnTo>
                <a:lnTo>
                  <a:pt x="0" y="14287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2400300" y="3586163"/>
            <a:ext cx="385764" cy="128588"/>
          </a:xfrm>
          <a:custGeom>
            <a:avLst/>
            <a:gdLst/>
            <a:ahLst/>
            <a:cxnLst/>
            <a:rect l="0" t="0" r="0" b="0"/>
            <a:pathLst>
              <a:path w="385764" h="128588">
                <a:moveTo>
                  <a:pt x="371475" y="14287"/>
                </a:moveTo>
                <a:lnTo>
                  <a:pt x="371475" y="14287"/>
                </a:lnTo>
                <a:lnTo>
                  <a:pt x="371475" y="14287"/>
                </a:lnTo>
                <a:lnTo>
                  <a:pt x="371475" y="14287"/>
                </a:lnTo>
                <a:lnTo>
                  <a:pt x="371475" y="14287"/>
                </a:lnTo>
                <a:lnTo>
                  <a:pt x="371475" y="7143"/>
                </a:lnTo>
                <a:lnTo>
                  <a:pt x="371475" y="7143"/>
                </a:lnTo>
                <a:lnTo>
                  <a:pt x="371475" y="7143"/>
                </a:lnTo>
                <a:lnTo>
                  <a:pt x="371475" y="0"/>
                </a:lnTo>
                <a:lnTo>
                  <a:pt x="371475" y="0"/>
                </a:lnTo>
                <a:lnTo>
                  <a:pt x="371475" y="0"/>
                </a:lnTo>
                <a:lnTo>
                  <a:pt x="371475" y="0"/>
                </a:lnTo>
                <a:lnTo>
                  <a:pt x="371475" y="7143"/>
                </a:lnTo>
                <a:lnTo>
                  <a:pt x="371475" y="7143"/>
                </a:lnTo>
                <a:lnTo>
                  <a:pt x="371475" y="7143"/>
                </a:lnTo>
                <a:lnTo>
                  <a:pt x="371475" y="14287"/>
                </a:lnTo>
                <a:lnTo>
                  <a:pt x="371475" y="14287"/>
                </a:lnTo>
                <a:lnTo>
                  <a:pt x="371475" y="21431"/>
                </a:lnTo>
                <a:lnTo>
                  <a:pt x="378619" y="21431"/>
                </a:lnTo>
                <a:lnTo>
                  <a:pt x="378619" y="28575"/>
                </a:lnTo>
                <a:lnTo>
                  <a:pt x="378619" y="35718"/>
                </a:lnTo>
                <a:lnTo>
                  <a:pt x="378619" y="42862"/>
                </a:lnTo>
                <a:lnTo>
                  <a:pt x="385763" y="50006"/>
                </a:lnTo>
                <a:lnTo>
                  <a:pt x="385763" y="57150"/>
                </a:lnTo>
                <a:lnTo>
                  <a:pt x="385763" y="57150"/>
                </a:lnTo>
                <a:lnTo>
                  <a:pt x="378619" y="64293"/>
                </a:lnTo>
                <a:lnTo>
                  <a:pt x="378619" y="71437"/>
                </a:lnTo>
                <a:lnTo>
                  <a:pt x="378619" y="78581"/>
                </a:lnTo>
                <a:lnTo>
                  <a:pt x="371475" y="78581"/>
                </a:lnTo>
                <a:lnTo>
                  <a:pt x="364332" y="85725"/>
                </a:lnTo>
                <a:lnTo>
                  <a:pt x="357188" y="92868"/>
                </a:lnTo>
                <a:lnTo>
                  <a:pt x="350044" y="92868"/>
                </a:lnTo>
                <a:lnTo>
                  <a:pt x="342900" y="92868"/>
                </a:lnTo>
                <a:lnTo>
                  <a:pt x="328613" y="100012"/>
                </a:lnTo>
                <a:lnTo>
                  <a:pt x="314325" y="100012"/>
                </a:lnTo>
                <a:lnTo>
                  <a:pt x="300038" y="100012"/>
                </a:lnTo>
                <a:lnTo>
                  <a:pt x="285750" y="107156"/>
                </a:lnTo>
                <a:lnTo>
                  <a:pt x="271463" y="107156"/>
                </a:lnTo>
                <a:lnTo>
                  <a:pt x="250032" y="107156"/>
                </a:lnTo>
                <a:lnTo>
                  <a:pt x="235744" y="107156"/>
                </a:lnTo>
                <a:lnTo>
                  <a:pt x="214313" y="107156"/>
                </a:lnTo>
                <a:lnTo>
                  <a:pt x="192882" y="107156"/>
                </a:lnTo>
                <a:lnTo>
                  <a:pt x="171450" y="107156"/>
                </a:lnTo>
                <a:lnTo>
                  <a:pt x="150019" y="107156"/>
                </a:lnTo>
                <a:lnTo>
                  <a:pt x="135732" y="114300"/>
                </a:lnTo>
                <a:lnTo>
                  <a:pt x="114300" y="114300"/>
                </a:lnTo>
                <a:lnTo>
                  <a:pt x="100013" y="114300"/>
                </a:lnTo>
                <a:lnTo>
                  <a:pt x="85725" y="114300"/>
                </a:lnTo>
                <a:lnTo>
                  <a:pt x="71438" y="114300"/>
                </a:lnTo>
                <a:lnTo>
                  <a:pt x="57150" y="114300"/>
                </a:lnTo>
                <a:lnTo>
                  <a:pt x="42863" y="114300"/>
                </a:lnTo>
                <a:lnTo>
                  <a:pt x="35719" y="121443"/>
                </a:lnTo>
                <a:lnTo>
                  <a:pt x="28575" y="121443"/>
                </a:lnTo>
                <a:lnTo>
                  <a:pt x="21431" y="121443"/>
                </a:lnTo>
                <a:lnTo>
                  <a:pt x="14288" y="121443"/>
                </a:lnTo>
                <a:lnTo>
                  <a:pt x="7144" y="121443"/>
                </a:lnTo>
                <a:lnTo>
                  <a:pt x="7144" y="121443"/>
                </a:lnTo>
                <a:lnTo>
                  <a:pt x="7144" y="128587"/>
                </a:lnTo>
                <a:lnTo>
                  <a:pt x="7144" y="128587"/>
                </a:lnTo>
                <a:lnTo>
                  <a:pt x="7144" y="128587"/>
                </a:lnTo>
                <a:lnTo>
                  <a:pt x="7144" y="128587"/>
                </a:lnTo>
                <a:lnTo>
                  <a:pt x="0" y="128587"/>
                </a:lnTo>
                <a:lnTo>
                  <a:pt x="0" y="128587"/>
                </a:lnTo>
                <a:lnTo>
                  <a:pt x="0" y="128587"/>
                </a:lnTo>
                <a:lnTo>
                  <a:pt x="0" y="128587"/>
                </a:lnTo>
                <a:lnTo>
                  <a:pt x="7144" y="128587"/>
                </a:lnTo>
                <a:lnTo>
                  <a:pt x="7144" y="128587"/>
                </a:lnTo>
                <a:lnTo>
                  <a:pt x="7144" y="128587"/>
                </a:lnTo>
                <a:lnTo>
                  <a:pt x="7144" y="128587"/>
                </a:lnTo>
                <a:lnTo>
                  <a:pt x="7144" y="128587"/>
                </a:lnTo>
                <a:lnTo>
                  <a:pt x="7144" y="128587"/>
                </a:lnTo>
                <a:lnTo>
                  <a:pt x="7144" y="128587"/>
                </a:lnTo>
                <a:lnTo>
                  <a:pt x="7144" y="128587"/>
                </a:lnTo>
                <a:lnTo>
                  <a:pt x="7144" y="128587"/>
                </a:lnTo>
                <a:lnTo>
                  <a:pt x="7144" y="128587"/>
                </a:lnTo>
                <a:lnTo>
                  <a:pt x="7144" y="128587"/>
                </a:lnTo>
                <a:lnTo>
                  <a:pt x="7144" y="128587"/>
                </a:lnTo>
                <a:lnTo>
                  <a:pt x="7144" y="128587"/>
                </a:lnTo>
                <a:lnTo>
                  <a:pt x="7144" y="128587"/>
                </a:lnTo>
                <a:lnTo>
                  <a:pt x="7144" y="128587"/>
                </a:lnTo>
                <a:lnTo>
                  <a:pt x="7144" y="128587"/>
                </a:lnTo>
                <a:lnTo>
                  <a:pt x="7144" y="128587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871663" y="3500438"/>
            <a:ext cx="650082" cy="385763"/>
          </a:xfrm>
          <a:custGeom>
            <a:avLst/>
            <a:gdLst/>
            <a:ahLst/>
            <a:cxnLst/>
            <a:rect l="0" t="0" r="0" b="0"/>
            <a:pathLst>
              <a:path w="650082" h="385763">
                <a:moveTo>
                  <a:pt x="442912" y="385762"/>
                </a:moveTo>
                <a:lnTo>
                  <a:pt x="442912" y="385762"/>
                </a:lnTo>
                <a:lnTo>
                  <a:pt x="450056" y="378618"/>
                </a:lnTo>
                <a:lnTo>
                  <a:pt x="450056" y="378618"/>
                </a:lnTo>
                <a:lnTo>
                  <a:pt x="450056" y="378618"/>
                </a:lnTo>
                <a:lnTo>
                  <a:pt x="442912" y="378618"/>
                </a:lnTo>
                <a:lnTo>
                  <a:pt x="450056" y="378618"/>
                </a:lnTo>
                <a:lnTo>
                  <a:pt x="442912" y="378618"/>
                </a:lnTo>
                <a:lnTo>
                  <a:pt x="442912" y="371475"/>
                </a:lnTo>
                <a:lnTo>
                  <a:pt x="450056" y="364331"/>
                </a:lnTo>
                <a:lnTo>
                  <a:pt x="450056" y="364331"/>
                </a:lnTo>
                <a:lnTo>
                  <a:pt x="450056" y="357187"/>
                </a:lnTo>
                <a:lnTo>
                  <a:pt x="450056" y="350043"/>
                </a:lnTo>
                <a:lnTo>
                  <a:pt x="450056" y="342900"/>
                </a:lnTo>
                <a:lnTo>
                  <a:pt x="450056" y="335756"/>
                </a:lnTo>
                <a:lnTo>
                  <a:pt x="450056" y="328612"/>
                </a:lnTo>
                <a:lnTo>
                  <a:pt x="450056" y="321468"/>
                </a:lnTo>
                <a:lnTo>
                  <a:pt x="450056" y="307181"/>
                </a:lnTo>
                <a:lnTo>
                  <a:pt x="450056" y="300037"/>
                </a:lnTo>
                <a:lnTo>
                  <a:pt x="457200" y="285750"/>
                </a:lnTo>
                <a:lnTo>
                  <a:pt x="457200" y="278606"/>
                </a:lnTo>
                <a:lnTo>
                  <a:pt x="457200" y="264318"/>
                </a:lnTo>
                <a:lnTo>
                  <a:pt x="457200" y="250031"/>
                </a:lnTo>
                <a:lnTo>
                  <a:pt x="457200" y="235743"/>
                </a:lnTo>
                <a:lnTo>
                  <a:pt x="457200" y="221456"/>
                </a:lnTo>
                <a:lnTo>
                  <a:pt x="457200" y="207168"/>
                </a:lnTo>
                <a:lnTo>
                  <a:pt x="457200" y="192881"/>
                </a:lnTo>
                <a:lnTo>
                  <a:pt x="457200" y="178593"/>
                </a:lnTo>
                <a:lnTo>
                  <a:pt x="457200" y="164306"/>
                </a:lnTo>
                <a:lnTo>
                  <a:pt x="457200" y="150018"/>
                </a:lnTo>
                <a:lnTo>
                  <a:pt x="457200" y="135731"/>
                </a:lnTo>
                <a:lnTo>
                  <a:pt x="457200" y="121443"/>
                </a:lnTo>
                <a:lnTo>
                  <a:pt x="457200" y="107156"/>
                </a:lnTo>
                <a:lnTo>
                  <a:pt x="457200" y="92868"/>
                </a:lnTo>
                <a:lnTo>
                  <a:pt x="457200" y="85725"/>
                </a:lnTo>
                <a:lnTo>
                  <a:pt x="457200" y="71437"/>
                </a:lnTo>
                <a:lnTo>
                  <a:pt x="457200" y="57150"/>
                </a:lnTo>
                <a:lnTo>
                  <a:pt x="457200" y="50006"/>
                </a:lnTo>
                <a:lnTo>
                  <a:pt x="464343" y="42862"/>
                </a:lnTo>
                <a:lnTo>
                  <a:pt x="464343" y="35718"/>
                </a:lnTo>
                <a:lnTo>
                  <a:pt x="471487" y="28575"/>
                </a:lnTo>
                <a:lnTo>
                  <a:pt x="471487" y="21431"/>
                </a:lnTo>
                <a:lnTo>
                  <a:pt x="478631" y="14287"/>
                </a:lnTo>
                <a:lnTo>
                  <a:pt x="478631" y="14287"/>
                </a:lnTo>
                <a:lnTo>
                  <a:pt x="485775" y="7143"/>
                </a:lnTo>
                <a:lnTo>
                  <a:pt x="492918" y="7143"/>
                </a:lnTo>
                <a:lnTo>
                  <a:pt x="500062" y="7143"/>
                </a:lnTo>
                <a:lnTo>
                  <a:pt x="507206" y="0"/>
                </a:lnTo>
                <a:lnTo>
                  <a:pt x="514350" y="7143"/>
                </a:lnTo>
                <a:lnTo>
                  <a:pt x="521493" y="7143"/>
                </a:lnTo>
                <a:lnTo>
                  <a:pt x="535781" y="14287"/>
                </a:lnTo>
                <a:lnTo>
                  <a:pt x="542925" y="14287"/>
                </a:lnTo>
                <a:lnTo>
                  <a:pt x="557212" y="21431"/>
                </a:lnTo>
                <a:lnTo>
                  <a:pt x="564356" y="28575"/>
                </a:lnTo>
                <a:lnTo>
                  <a:pt x="578644" y="35718"/>
                </a:lnTo>
                <a:lnTo>
                  <a:pt x="585787" y="42862"/>
                </a:lnTo>
                <a:lnTo>
                  <a:pt x="600075" y="50006"/>
                </a:lnTo>
                <a:lnTo>
                  <a:pt x="607219" y="57150"/>
                </a:lnTo>
                <a:lnTo>
                  <a:pt x="621506" y="64293"/>
                </a:lnTo>
                <a:lnTo>
                  <a:pt x="628650" y="71437"/>
                </a:lnTo>
                <a:lnTo>
                  <a:pt x="635794" y="78581"/>
                </a:lnTo>
                <a:lnTo>
                  <a:pt x="642937" y="85725"/>
                </a:lnTo>
                <a:lnTo>
                  <a:pt x="642937" y="100012"/>
                </a:lnTo>
                <a:lnTo>
                  <a:pt x="642937" y="107156"/>
                </a:lnTo>
                <a:lnTo>
                  <a:pt x="650081" y="114300"/>
                </a:lnTo>
                <a:lnTo>
                  <a:pt x="650081" y="121443"/>
                </a:lnTo>
                <a:lnTo>
                  <a:pt x="650081" y="128587"/>
                </a:lnTo>
                <a:lnTo>
                  <a:pt x="650081" y="135731"/>
                </a:lnTo>
                <a:lnTo>
                  <a:pt x="642937" y="142875"/>
                </a:lnTo>
                <a:lnTo>
                  <a:pt x="635794" y="142875"/>
                </a:lnTo>
                <a:lnTo>
                  <a:pt x="628650" y="150018"/>
                </a:lnTo>
                <a:lnTo>
                  <a:pt x="621506" y="157162"/>
                </a:lnTo>
                <a:lnTo>
                  <a:pt x="614362" y="164306"/>
                </a:lnTo>
                <a:lnTo>
                  <a:pt x="600075" y="164306"/>
                </a:lnTo>
                <a:lnTo>
                  <a:pt x="592931" y="171450"/>
                </a:lnTo>
                <a:lnTo>
                  <a:pt x="578644" y="178593"/>
                </a:lnTo>
                <a:lnTo>
                  <a:pt x="564356" y="178593"/>
                </a:lnTo>
                <a:lnTo>
                  <a:pt x="550068" y="178593"/>
                </a:lnTo>
                <a:lnTo>
                  <a:pt x="528637" y="185737"/>
                </a:lnTo>
                <a:lnTo>
                  <a:pt x="514350" y="185737"/>
                </a:lnTo>
                <a:lnTo>
                  <a:pt x="492918" y="185737"/>
                </a:lnTo>
                <a:lnTo>
                  <a:pt x="471487" y="192881"/>
                </a:lnTo>
                <a:lnTo>
                  <a:pt x="450056" y="192881"/>
                </a:lnTo>
                <a:lnTo>
                  <a:pt x="428625" y="192881"/>
                </a:lnTo>
                <a:lnTo>
                  <a:pt x="414337" y="192881"/>
                </a:lnTo>
                <a:lnTo>
                  <a:pt x="392906" y="200025"/>
                </a:lnTo>
                <a:lnTo>
                  <a:pt x="378618" y="200025"/>
                </a:lnTo>
                <a:lnTo>
                  <a:pt x="357187" y="200025"/>
                </a:lnTo>
                <a:lnTo>
                  <a:pt x="342900" y="200025"/>
                </a:lnTo>
                <a:lnTo>
                  <a:pt x="328612" y="200025"/>
                </a:lnTo>
                <a:lnTo>
                  <a:pt x="314325" y="192881"/>
                </a:lnTo>
                <a:lnTo>
                  <a:pt x="307181" y="192881"/>
                </a:lnTo>
                <a:lnTo>
                  <a:pt x="300037" y="192881"/>
                </a:lnTo>
                <a:lnTo>
                  <a:pt x="292893" y="185737"/>
                </a:lnTo>
                <a:lnTo>
                  <a:pt x="285750" y="185737"/>
                </a:lnTo>
                <a:lnTo>
                  <a:pt x="278606" y="185737"/>
                </a:lnTo>
                <a:lnTo>
                  <a:pt x="278606" y="178593"/>
                </a:lnTo>
                <a:lnTo>
                  <a:pt x="278606" y="171450"/>
                </a:lnTo>
                <a:lnTo>
                  <a:pt x="271462" y="171450"/>
                </a:lnTo>
                <a:lnTo>
                  <a:pt x="271462" y="164306"/>
                </a:lnTo>
                <a:lnTo>
                  <a:pt x="271462" y="157162"/>
                </a:lnTo>
                <a:lnTo>
                  <a:pt x="271462" y="157162"/>
                </a:lnTo>
                <a:lnTo>
                  <a:pt x="271462" y="150018"/>
                </a:lnTo>
                <a:lnTo>
                  <a:pt x="271462" y="150018"/>
                </a:lnTo>
                <a:lnTo>
                  <a:pt x="271462" y="142875"/>
                </a:lnTo>
                <a:lnTo>
                  <a:pt x="271462" y="142875"/>
                </a:lnTo>
                <a:lnTo>
                  <a:pt x="278606" y="135731"/>
                </a:lnTo>
                <a:lnTo>
                  <a:pt x="271462" y="135731"/>
                </a:lnTo>
                <a:lnTo>
                  <a:pt x="278606" y="135731"/>
                </a:lnTo>
                <a:lnTo>
                  <a:pt x="278606" y="135731"/>
                </a:lnTo>
                <a:lnTo>
                  <a:pt x="278606" y="135731"/>
                </a:lnTo>
                <a:lnTo>
                  <a:pt x="278606" y="135731"/>
                </a:lnTo>
                <a:lnTo>
                  <a:pt x="278606" y="135731"/>
                </a:lnTo>
                <a:lnTo>
                  <a:pt x="278606" y="142875"/>
                </a:lnTo>
                <a:lnTo>
                  <a:pt x="278606" y="142875"/>
                </a:lnTo>
                <a:lnTo>
                  <a:pt x="278606" y="150018"/>
                </a:lnTo>
                <a:lnTo>
                  <a:pt x="278606" y="157162"/>
                </a:lnTo>
                <a:lnTo>
                  <a:pt x="278606" y="171450"/>
                </a:lnTo>
                <a:lnTo>
                  <a:pt x="278606" y="178593"/>
                </a:lnTo>
                <a:lnTo>
                  <a:pt x="278606" y="192881"/>
                </a:lnTo>
                <a:lnTo>
                  <a:pt x="278606" y="200025"/>
                </a:lnTo>
                <a:lnTo>
                  <a:pt x="278606" y="214312"/>
                </a:lnTo>
                <a:lnTo>
                  <a:pt x="278606" y="228600"/>
                </a:lnTo>
                <a:lnTo>
                  <a:pt x="271462" y="242887"/>
                </a:lnTo>
                <a:lnTo>
                  <a:pt x="271462" y="257175"/>
                </a:lnTo>
                <a:lnTo>
                  <a:pt x="271462" y="278606"/>
                </a:lnTo>
                <a:lnTo>
                  <a:pt x="264318" y="292893"/>
                </a:lnTo>
                <a:lnTo>
                  <a:pt x="257175" y="307181"/>
                </a:lnTo>
                <a:lnTo>
                  <a:pt x="250031" y="321468"/>
                </a:lnTo>
                <a:lnTo>
                  <a:pt x="242887" y="335756"/>
                </a:lnTo>
                <a:lnTo>
                  <a:pt x="235743" y="350043"/>
                </a:lnTo>
                <a:lnTo>
                  <a:pt x="221456" y="357187"/>
                </a:lnTo>
                <a:lnTo>
                  <a:pt x="207168" y="364331"/>
                </a:lnTo>
                <a:lnTo>
                  <a:pt x="192881" y="378618"/>
                </a:lnTo>
                <a:lnTo>
                  <a:pt x="178593" y="378618"/>
                </a:lnTo>
                <a:lnTo>
                  <a:pt x="164306" y="385762"/>
                </a:lnTo>
                <a:lnTo>
                  <a:pt x="150018" y="385762"/>
                </a:lnTo>
                <a:lnTo>
                  <a:pt x="135731" y="385762"/>
                </a:lnTo>
                <a:lnTo>
                  <a:pt x="121443" y="385762"/>
                </a:lnTo>
                <a:lnTo>
                  <a:pt x="100012" y="385762"/>
                </a:lnTo>
                <a:lnTo>
                  <a:pt x="85725" y="385762"/>
                </a:lnTo>
                <a:lnTo>
                  <a:pt x="71437" y="378618"/>
                </a:lnTo>
                <a:lnTo>
                  <a:pt x="64293" y="378618"/>
                </a:lnTo>
                <a:lnTo>
                  <a:pt x="57150" y="371475"/>
                </a:lnTo>
                <a:lnTo>
                  <a:pt x="42862" y="364331"/>
                </a:lnTo>
                <a:lnTo>
                  <a:pt x="35718" y="364331"/>
                </a:lnTo>
                <a:lnTo>
                  <a:pt x="21431" y="357187"/>
                </a:lnTo>
                <a:lnTo>
                  <a:pt x="21431" y="350043"/>
                </a:lnTo>
                <a:lnTo>
                  <a:pt x="14287" y="350043"/>
                </a:lnTo>
                <a:lnTo>
                  <a:pt x="7143" y="342900"/>
                </a:lnTo>
                <a:lnTo>
                  <a:pt x="7143" y="342900"/>
                </a:lnTo>
                <a:lnTo>
                  <a:pt x="0" y="335756"/>
                </a:lnTo>
                <a:lnTo>
                  <a:pt x="0" y="335756"/>
                </a:lnTo>
                <a:lnTo>
                  <a:pt x="0" y="335756"/>
                </a:lnTo>
                <a:lnTo>
                  <a:pt x="0" y="335756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2364581" y="3214688"/>
            <a:ext cx="21433" cy="278607"/>
          </a:xfrm>
          <a:custGeom>
            <a:avLst/>
            <a:gdLst/>
            <a:ahLst/>
            <a:cxnLst/>
            <a:rect l="0" t="0" r="0" b="0"/>
            <a:pathLst>
              <a:path w="21433" h="278607">
                <a:moveTo>
                  <a:pt x="21432" y="0"/>
                </a:moveTo>
                <a:lnTo>
                  <a:pt x="21432" y="0"/>
                </a:lnTo>
                <a:lnTo>
                  <a:pt x="21432" y="0"/>
                </a:lnTo>
                <a:lnTo>
                  <a:pt x="21432" y="0"/>
                </a:lnTo>
                <a:lnTo>
                  <a:pt x="21432" y="7143"/>
                </a:lnTo>
                <a:lnTo>
                  <a:pt x="21432" y="7143"/>
                </a:lnTo>
                <a:lnTo>
                  <a:pt x="21432" y="14287"/>
                </a:lnTo>
                <a:lnTo>
                  <a:pt x="14288" y="21431"/>
                </a:lnTo>
                <a:lnTo>
                  <a:pt x="14288" y="28575"/>
                </a:lnTo>
                <a:lnTo>
                  <a:pt x="14288" y="42862"/>
                </a:lnTo>
                <a:lnTo>
                  <a:pt x="14288" y="50006"/>
                </a:lnTo>
                <a:lnTo>
                  <a:pt x="7144" y="64293"/>
                </a:lnTo>
                <a:lnTo>
                  <a:pt x="7144" y="71437"/>
                </a:lnTo>
                <a:lnTo>
                  <a:pt x="14288" y="85725"/>
                </a:lnTo>
                <a:lnTo>
                  <a:pt x="14288" y="100012"/>
                </a:lnTo>
                <a:lnTo>
                  <a:pt x="14288" y="114300"/>
                </a:lnTo>
                <a:lnTo>
                  <a:pt x="14288" y="128587"/>
                </a:lnTo>
                <a:lnTo>
                  <a:pt x="14288" y="142875"/>
                </a:lnTo>
                <a:lnTo>
                  <a:pt x="14288" y="157162"/>
                </a:lnTo>
                <a:lnTo>
                  <a:pt x="14288" y="171450"/>
                </a:lnTo>
                <a:lnTo>
                  <a:pt x="14288" y="185737"/>
                </a:lnTo>
                <a:lnTo>
                  <a:pt x="14288" y="200025"/>
                </a:lnTo>
                <a:lnTo>
                  <a:pt x="0" y="214312"/>
                </a:lnTo>
                <a:lnTo>
                  <a:pt x="0" y="228600"/>
                </a:lnTo>
                <a:lnTo>
                  <a:pt x="0" y="235743"/>
                </a:lnTo>
                <a:lnTo>
                  <a:pt x="0" y="250031"/>
                </a:lnTo>
                <a:lnTo>
                  <a:pt x="0" y="257175"/>
                </a:lnTo>
                <a:lnTo>
                  <a:pt x="0" y="264318"/>
                </a:lnTo>
                <a:lnTo>
                  <a:pt x="0" y="271462"/>
                </a:lnTo>
                <a:lnTo>
                  <a:pt x="0" y="278606"/>
                </a:lnTo>
                <a:lnTo>
                  <a:pt x="0" y="278606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671763" y="3414713"/>
            <a:ext cx="42863" cy="21432"/>
          </a:xfrm>
          <a:custGeom>
            <a:avLst/>
            <a:gdLst/>
            <a:ahLst/>
            <a:cxnLst/>
            <a:rect l="0" t="0" r="0" b="0"/>
            <a:pathLst>
              <a:path w="42863" h="21432">
                <a:moveTo>
                  <a:pt x="42862" y="0"/>
                </a:moveTo>
                <a:lnTo>
                  <a:pt x="42862" y="0"/>
                </a:lnTo>
                <a:lnTo>
                  <a:pt x="42862" y="0"/>
                </a:lnTo>
                <a:lnTo>
                  <a:pt x="42862" y="0"/>
                </a:lnTo>
                <a:lnTo>
                  <a:pt x="42862" y="0"/>
                </a:lnTo>
                <a:lnTo>
                  <a:pt x="42862" y="0"/>
                </a:lnTo>
                <a:lnTo>
                  <a:pt x="42862" y="7143"/>
                </a:lnTo>
                <a:lnTo>
                  <a:pt x="28575" y="14287"/>
                </a:lnTo>
                <a:lnTo>
                  <a:pt x="28575" y="14287"/>
                </a:lnTo>
                <a:lnTo>
                  <a:pt x="28575" y="21431"/>
                </a:lnTo>
                <a:lnTo>
                  <a:pt x="21431" y="21431"/>
                </a:lnTo>
                <a:lnTo>
                  <a:pt x="14287" y="21431"/>
                </a:lnTo>
                <a:lnTo>
                  <a:pt x="14287" y="21431"/>
                </a:lnTo>
                <a:lnTo>
                  <a:pt x="7144" y="21431"/>
                </a:lnTo>
                <a:lnTo>
                  <a:pt x="7144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14287"/>
                </a:lnTo>
                <a:lnTo>
                  <a:pt x="0" y="14287"/>
                </a:lnTo>
                <a:lnTo>
                  <a:pt x="14287" y="7143"/>
                </a:lnTo>
                <a:lnTo>
                  <a:pt x="14287" y="7143"/>
                </a:lnTo>
                <a:lnTo>
                  <a:pt x="21431" y="0"/>
                </a:lnTo>
                <a:lnTo>
                  <a:pt x="21431" y="0"/>
                </a:lnTo>
                <a:lnTo>
                  <a:pt x="28575" y="0"/>
                </a:lnTo>
                <a:lnTo>
                  <a:pt x="28575" y="0"/>
                </a:lnTo>
                <a:lnTo>
                  <a:pt x="28575" y="0"/>
                </a:lnTo>
                <a:lnTo>
                  <a:pt x="35719" y="7143"/>
                </a:lnTo>
                <a:lnTo>
                  <a:pt x="35719" y="7143"/>
                </a:lnTo>
                <a:lnTo>
                  <a:pt x="35719" y="7143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2271713" y="4064794"/>
            <a:ext cx="592932" cy="192882"/>
          </a:xfrm>
          <a:custGeom>
            <a:avLst/>
            <a:gdLst/>
            <a:ahLst/>
            <a:cxnLst/>
            <a:rect l="0" t="0" r="0" b="0"/>
            <a:pathLst>
              <a:path w="592932" h="192882">
                <a:moveTo>
                  <a:pt x="528637" y="28575"/>
                </a:moveTo>
                <a:lnTo>
                  <a:pt x="528637" y="28575"/>
                </a:lnTo>
                <a:lnTo>
                  <a:pt x="521494" y="28575"/>
                </a:lnTo>
                <a:lnTo>
                  <a:pt x="521494" y="21431"/>
                </a:lnTo>
                <a:lnTo>
                  <a:pt x="521494" y="21431"/>
                </a:lnTo>
                <a:lnTo>
                  <a:pt x="521494" y="14287"/>
                </a:lnTo>
                <a:lnTo>
                  <a:pt x="521494" y="7144"/>
                </a:lnTo>
                <a:lnTo>
                  <a:pt x="521494" y="7144"/>
                </a:lnTo>
                <a:lnTo>
                  <a:pt x="521494" y="0"/>
                </a:lnTo>
                <a:lnTo>
                  <a:pt x="521494" y="0"/>
                </a:lnTo>
                <a:lnTo>
                  <a:pt x="521494" y="0"/>
                </a:lnTo>
                <a:lnTo>
                  <a:pt x="521494" y="0"/>
                </a:lnTo>
                <a:lnTo>
                  <a:pt x="521494" y="0"/>
                </a:lnTo>
                <a:lnTo>
                  <a:pt x="521494" y="7144"/>
                </a:lnTo>
                <a:lnTo>
                  <a:pt x="528637" y="7144"/>
                </a:lnTo>
                <a:lnTo>
                  <a:pt x="528637" y="14287"/>
                </a:lnTo>
                <a:lnTo>
                  <a:pt x="535781" y="21431"/>
                </a:lnTo>
                <a:lnTo>
                  <a:pt x="542925" y="28575"/>
                </a:lnTo>
                <a:lnTo>
                  <a:pt x="542925" y="35719"/>
                </a:lnTo>
                <a:lnTo>
                  <a:pt x="550069" y="50006"/>
                </a:lnTo>
                <a:lnTo>
                  <a:pt x="557212" y="64294"/>
                </a:lnTo>
                <a:lnTo>
                  <a:pt x="557212" y="71437"/>
                </a:lnTo>
                <a:lnTo>
                  <a:pt x="564356" y="85725"/>
                </a:lnTo>
                <a:lnTo>
                  <a:pt x="571500" y="100013"/>
                </a:lnTo>
                <a:lnTo>
                  <a:pt x="578644" y="114300"/>
                </a:lnTo>
                <a:lnTo>
                  <a:pt x="578644" y="121444"/>
                </a:lnTo>
                <a:lnTo>
                  <a:pt x="585787" y="135731"/>
                </a:lnTo>
                <a:lnTo>
                  <a:pt x="585787" y="150019"/>
                </a:lnTo>
                <a:lnTo>
                  <a:pt x="592931" y="157163"/>
                </a:lnTo>
                <a:lnTo>
                  <a:pt x="592931" y="164306"/>
                </a:lnTo>
                <a:lnTo>
                  <a:pt x="592931" y="171450"/>
                </a:lnTo>
                <a:lnTo>
                  <a:pt x="585787" y="178594"/>
                </a:lnTo>
                <a:lnTo>
                  <a:pt x="585787" y="185738"/>
                </a:lnTo>
                <a:lnTo>
                  <a:pt x="585787" y="185738"/>
                </a:lnTo>
                <a:lnTo>
                  <a:pt x="578644" y="192881"/>
                </a:lnTo>
                <a:lnTo>
                  <a:pt x="571500" y="192881"/>
                </a:lnTo>
                <a:lnTo>
                  <a:pt x="564356" y="192881"/>
                </a:lnTo>
                <a:lnTo>
                  <a:pt x="550069" y="185738"/>
                </a:lnTo>
                <a:lnTo>
                  <a:pt x="542925" y="185738"/>
                </a:lnTo>
                <a:lnTo>
                  <a:pt x="535781" y="178594"/>
                </a:lnTo>
                <a:lnTo>
                  <a:pt x="521494" y="171450"/>
                </a:lnTo>
                <a:lnTo>
                  <a:pt x="514350" y="164306"/>
                </a:lnTo>
                <a:lnTo>
                  <a:pt x="507206" y="150019"/>
                </a:lnTo>
                <a:lnTo>
                  <a:pt x="492919" y="142875"/>
                </a:lnTo>
                <a:lnTo>
                  <a:pt x="485775" y="135731"/>
                </a:lnTo>
                <a:lnTo>
                  <a:pt x="478631" y="121444"/>
                </a:lnTo>
                <a:lnTo>
                  <a:pt x="464344" y="114300"/>
                </a:lnTo>
                <a:lnTo>
                  <a:pt x="457200" y="100013"/>
                </a:lnTo>
                <a:lnTo>
                  <a:pt x="442912" y="85725"/>
                </a:lnTo>
                <a:lnTo>
                  <a:pt x="442912" y="78581"/>
                </a:lnTo>
                <a:lnTo>
                  <a:pt x="435769" y="64294"/>
                </a:lnTo>
                <a:lnTo>
                  <a:pt x="428625" y="57150"/>
                </a:lnTo>
                <a:lnTo>
                  <a:pt x="421481" y="42862"/>
                </a:lnTo>
                <a:lnTo>
                  <a:pt x="421481" y="35719"/>
                </a:lnTo>
                <a:lnTo>
                  <a:pt x="414337" y="28575"/>
                </a:lnTo>
                <a:lnTo>
                  <a:pt x="414337" y="21431"/>
                </a:lnTo>
                <a:lnTo>
                  <a:pt x="407194" y="21431"/>
                </a:lnTo>
                <a:lnTo>
                  <a:pt x="407194" y="21431"/>
                </a:lnTo>
                <a:lnTo>
                  <a:pt x="407194" y="14287"/>
                </a:lnTo>
                <a:lnTo>
                  <a:pt x="407194" y="14287"/>
                </a:lnTo>
                <a:lnTo>
                  <a:pt x="407194" y="14287"/>
                </a:lnTo>
                <a:lnTo>
                  <a:pt x="407194" y="21431"/>
                </a:lnTo>
                <a:lnTo>
                  <a:pt x="407194" y="21431"/>
                </a:lnTo>
                <a:lnTo>
                  <a:pt x="407194" y="28575"/>
                </a:lnTo>
                <a:lnTo>
                  <a:pt x="414337" y="35719"/>
                </a:lnTo>
                <a:lnTo>
                  <a:pt x="414337" y="42862"/>
                </a:lnTo>
                <a:lnTo>
                  <a:pt x="421481" y="50006"/>
                </a:lnTo>
                <a:lnTo>
                  <a:pt x="421481" y="57150"/>
                </a:lnTo>
                <a:lnTo>
                  <a:pt x="428625" y="71437"/>
                </a:lnTo>
                <a:lnTo>
                  <a:pt x="428625" y="78581"/>
                </a:lnTo>
                <a:lnTo>
                  <a:pt x="435769" y="92869"/>
                </a:lnTo>
                <a:lnTo>
                  <a:pt x="435769" y="100013"/>
                </a:lnTo>
                <a:lnTo>
                  <a:pt x="435769" y="114300"/>
                </a:lnTo>
                <a:lnTo>
                  <a:pt x="442912" y="121444"/>
                </a:lnTo>
                <a:lnTo>
                  <a:pt x="442912" y="128588"/>
                </a:lnTo>
                <a:lnTo>
                  <a:pt x="442912" y="135731"/>
                </a:lnTo>
                <a:lnTo>
                  <a:pt x="435769" y="142875"/>
                </a:lnTo>
                <a:lnTo>
                  <a:pt x="435769" y="150019"/>
                </a:lnTo>
                <a:lnTo>
                  <a:pt x="435769" y="157163"/>
                </a:lnTo>
                <a:lnTo>
                  <a:pt x="428625" y="157163"/>
                </a:lnTo>
                <a:lnTo>
                  <a:pt x="421481" y="164306"/>
                </a:lnTo>
                <a:lnTo>
                  <a:pt x="414337" y="164306"/>
                </a:lnTo>
                <a:lnTo>
                  <a:pt x="407194" y="164306"/>
                </a:lnTo>
                <a:lnTo>
                  <a:pt x="407194" y="157163"/>
                </a:lnTo>
                <a:lnTo>
                  <a:pt x="400050" y="157163"/>
                </a:lnTo>
                <a:lnTo>
                  <a:pt x="392906" y="157163"/>
                </a:lnTo>
                <a:lnTo>
                  <a:pt x="385762" y="150019"/>
                </a:lnTo>
                <a:lnTo>
                  <a:pt x="378619" y="142875"/>
                </a:lnTo>
                <a:lnTo>
                  <a:pt x="371475" y="135731"/>
                </a:lnTo>
                <a:lnTo>
                  <a:pt x="364331" y="128588"/>
                </a:lnTo>
                <a:lnTo>
                  <a:pt x="357187" y="121444"/>
                </a:lnTo>
                <a:lnTo>
                  <a:pt x="350044" y="114300"/>
                </a:lnTo>
                <a:lnTo>
                  <a:pt x="342900" y="100013"/>
                </a:lnTo>
                <a:lnTo>
                  <a:pt x="335756" y="92869"/>
                </a:lnTo>
                <a:lnTo>
                  <a:pt x="335756" y="85725"/>
                </a:lnTo>
                <a:lnTo>
                  <a:pt x="328612" y="78581"/>
                </a:lnTo>
                <a:lnTo>
                  <a:pt x="328612" y="71437"/>
                </a:lnTo>
                <a:lnTo>
                  <a:pt x="328612" y="64294"/>
                </a:lnTo>
                <a:lnTo>
                  <a:pt x="321469" y="57150"/>
                </a:lnTo>
                <a:lnTo>
                  <a:pt x="321469" y="50006"/>
                </a:lnTo>
                <a:lnTo>
                  <a:pt x="321469" y="50006"/>
                </a:lnTo>
                <a:lnTo>
                  <a:pt x="321469" y="50006"/>
                </a:lnTo>
                <a:lnTo>
                  <a:pt x="321469" y="42862"/>
                </a:lnTo>
                <a:lnTo>
                  <a:pt x="321469" y="42862"/>
                </a:lnTo>
                <a:lnTo>
                  <a:pt x="321469" y="42862"/>
                </a:lnTo>
                <a:lnTo>
                  <a:pt x="321469" y="42862"/>
                </a:lnTo>
                <a:lnTo>
                  <a:pt x="328612" y="50006"/>
                </a:lnTo>
                <a:lnTo>
                  <a:pt x="328612" y="50006"/>
                </a:lnTo>
                <a:lnTo>
                  <a:pt x="328612" y="57150"/>
                </a:lnTo>
                <a:lnTo>
                  <a:pt x="321469" y="57150"/>
                </a:lnTo>
                <a:lnTo>
                  <a:pt x="321469" y="64294"/>
                </a:lnTo>
                <a:lnTo>
                  <a:pt x="321469" y="71437"/>
                </a:lnTo>
                <a:lnTo>
                  <a:pt x="321469" y="78581"/>
                </a:lnTo>
                <a:lnTo>
                  <a:pt x="328612" y="85725"/>
                </a:lnTo>
                <a:lnTo>
                  <a:pt x="328612" y="100013"/>
                </a:lnTo>
                <a:lnTo>
                  <a:pt x="321469" y="107156"/>
                </a:lnTo>
                <a:lnTo>
                  <a:pt x="321469" y="114300"/>
                </a:lnTo>
                <a:lnTo>
                  <a:pt x="321469" y="121444"/>
                </a:lnTo>
                <a:lnTo>
                  <a:pt x="314325" y="128588"/>
                </a:lnTo>
                <a:lnTo>
                  <a:pt x="314325" y="135731"/>
                </a:lnTo>
                <a:lnTo>
                  <a:pt x="307181" y="142875"/>
                </a:lnTo>
                <a:lnTo>
                  <a:pt x="300037" y="150019"/>
                </a:lnTo>
                <a:lnTo>
                  <a:pt x="292894" y="157163"/>
                </a:lnTo>
                <a:lnTo>
                  <a:pt x="278606" y="164306"/>
                </a:lnTo>
                <a:lnTo>
                  <a:pt x="264319" y="164306"/>
                </a:lnTo>
                <a:lnTo>
                  <a:pt x="257175" y="171450"/>
                </a:lnTo>
                <a:lnTo>
                  <a:pt x="242887" y="171450"/>
                </a:lnTo>
                <a:lnTo>
                  <a:pt x="228600" y="178594"/>
                </a:lnTo>
                <a:lnTo>
                  <a:pt x="207169" y="178594"/>
                </a:lnTo>
                <a:lnTo>
                  <a:pt x="192881" y="178594"/>
                </a:lnTo>
                <a:lnTo>
                  <a:pt x="171450" y="178594"/>
                </a:lnTo>
                <a:lnTo>
                  <a:pt x="157162" y="178594"/>
                </a:lnTo>
                <a:lnTo>
                  <a:pt x="142875" y="178594"/>
                </a:lnTo>
                <a:lnTo>
                  <a:pt x="121443" y="185738"/>
                </a:lnTo>
                <a:lnTo>
                  <a:pt x="107156" y="185738"/>
                </a:lnTo>
                <a:lnTo>
                  <a:pt x="92868" y="185738"/>
                </a:lnTo>
                <a:lnTo>
                  <a:pt x="78581" y="185738"/>
                </a:lnTo>
                <a:lnTo>
                  <a:pt x="64293" y="185738"/>
                </a:lnTo>
                <a:lnTo>
                  <a:pt x="50006" y="185738"/>
                </a:lnTo>
                <a:lnTo>
                  <a:pt x="42862" y="185738"/>
                </a:lnTo>
                <a:lnTo>
                  <a:pt x="28575" y="185738"/>
                </a:lnTo>
                <a:lnTo>
                  <a:pt x="21431" y="185738"/>
                </a:lnTo>
                <a:lnTo>
                  <a:pt x="14287" y="185738"/>
                </a:lnTo>
                <a:lnTo>
                  <a:pt x="14287" y="185738"/>
                </a:lnTo>
                <a:lnTo>
                  <a:pt x="14287" y="192881"/>
                </a:lnTo>
                <a:lnTo>
                  <a:pt x="7143" y="192881"/>
                </a:lnTo>
                <a:lnTo>
                  <a:pt x="7143" y="192881"/>
                </a:lnTo>
                <a:lnTo>
                  <a:pt x="0" y="192881"/>
                </a:lnTo>
                <a:lnTo>
                  <a:pt x="0" y="192881"/>
                </a:lnTo>
                <a:lnTo>
                  <a:pt x="0" y="192881"/>
                </a:lnTo>
                <a:lnTo>
                  <a:pt x="0" y="192881"/>
                </a:lnTo>
                <a:lnTo>
                  <a:pt x="7143" y="192881"/>
                </a:lnTo>
                <a:lnTo>
                  <a:pt x="7143" y="192881"/>
                </a:lnTo>
                <a:lnTo>
                  <a:pt x="7143" y="192881"/>
                </a:lnTo>
                <a:lnTo>
                  <a:pt x="7143" y="192881"/>
                </a:lnTo>
                <a:lnTo>
                  <a:pt x="7143" y="192881"/>
                </a:lnTo>
                <a:lnTo>
                  <a:pt x="7143" y="192881"/>
                </a:lnTo>
                <a:lnTo>
                  <a:pt x="7143" y="192881"/>
                </a:lnTo>
                <a:lnTo>
                  <a:pt x="7143" y="192881"/>
                </a:lnTo>
                <a:lnTo>
                  <a:pt x="7143" y="192881"/>
                </a:lnTo>
                <a:lnTo>
                  <a:pt x="7143" y="192881"/>
                </a:lnTo>
                <a:lnTo>
                  <a:pt x="7143" y="192881"/>
                </a:lnTo>
                <a:lnTo>
                  <a:pt x="7143" y="192881"/>
                </a:lnTo>
                <a:lnTo>
                  <a:pt x="7143" y="192881"/>
                </a:lnTo>
                <a:lnTo>
                  <a:pt x="7143" y="192881"/>
                </a:lnTo>
                <a:lnTo>
                  <a:pt x="7143" y="192881"/>
                </a:lnTo>
                <a:lnTo>
                  <a:pt x="7143" y="192881"/>
                </a:lnTo>
                <a:lnTo>
                  <a:pt x="7143" y="192881"/>
                </a:lnTo>
                <a:lnTo>
                  <a:pt x="0" y="192881"/>
                </a:lnTo>
                <a:lnTo>
                  <a:pt x="0" y="192881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1993106" y="4100513"/>
            <a:ext cx="400051" cy="285751"/>
          </a:xfrm>
          <a:custGeom>
            <a:avLst/>
            <a:gdLst/>
            <a:ahLst/>
            <a:cxnLst/>
            <a:rect l="0" t="0" r="0" b="0"/>
            <a:pathLst>
              <a:path w="400051" h="285751">
                <a:moveTo>
                  <a:pt x="92869" y="285750"/>
                </a:moveTo>
                <a:lnTo>
                  <a:pt x="92869" y="285750"/>
                </a:lnTo>
                <a:lnTo>
                  <a:pt x="92869" y="285750"/>
                </a:lnTo>
                <a:lnTo>
                  <a:pt x="92869" y="285750"/>
                </a:lnTo>
                <a:lnTo>
                  <a:pt x="92869" y="285750"/>
                </a:lnTo>
                <a:lnTo>
                  <a:pt x="92869" y="285750"/>
                </a:lnTo>
                <a:lnTo>
                  <a:pt x="92869" y="285750"/>
                </a:lnTo>
                <a:lnTo>
                  <a:pt x="92869" y="278606"/>
                </a:lnTo>
                <a:lnTo>
                  <a:pt x="92869" y="278606"/>
                </a:lnTo>
                <a:lnTo>
                  <a:pt x="92869" y="278606"/>
                </a:lnTo>
                <a:lnTo>
                  <a:pt x="85725" y="278606"/>
                </a:lnTo>
                <a:lnTo>
                  <a:pt x="85725" y="278606"/>
                </a:lnTo>
                <a:lnTo>
                  <a:pt x="85725" y="271462"/>
                </a:lnTo>
                <a:lnTo>
                  <a:pt x="85725" y="271462"/>
                </a:lnTo>
                <a:lnTo>
                  <a:pt x="92869" y="264319"/>
                </a:lnTo>
                <a:lnTo>
                  <a:pt x="92869" y="257175"/>
                </a:lnTo>
                <a:lnTo>
                  <a:pt x="92869" y="257175"/>
                </a:lnTo>
                <a:lnTo>
                  <a:pt x="92869" y="250031"/>
                </a:lnTo>
                <a:lnTo>
                  <a:pt x="92869" y="242887"/>
                </a:lnTo>
                <a:lnTo>
                  <a:pt x="92869" y="242887"/>
                </a:lnTo>
                <a:lnTo>
                  <a:pt x="100013" y="228600"/>
                </a:lnTo>
                <a:lnTo>
                  <a:pt x="100013" y="221456"/>
                </a:lnTo>
                <a:lnTo>
                  <a:pt x="100013" y="214312"/>
                </a:lnTo>
                <a:lnTo>
                  <a:pt x="100013" y="207169"/>
                </a:lnTo>
                <a:lnTo>
                  <a:pt x="107157" y="192881"/>
                </a:lnTo>
                <a:lnTo>
                  <a:pt x="107157" y="185737"/>
                </a:lnTo>
                <a:lnTo>
                  <a:pt x="107157" y="178594"/>
                </a:lnTo>
                <a:lnTo>
                  <a:pt x="114300" y="171450"/>
                </a:lnTo>
                <a:lnTo>
                  <a:pt x="114300" y="157162"/>
                </a:lnTo>
                <a:lnTo>
                  <a:pt x="114300" y="150019"/>
                </a:lnTo>
                <a:lnTo>
                  <a:pt x="114300" y="142875"/>
                </a:lnTo>
                <a:lnTo>
                  <a:pt x="114300" y="128587"/>
                </a:lnTo>
                <a:lnTo>
                  <a:pt x="121444" y="121444"/>
                </a:lnTo>
                <a:lnTo>
                  <a:pt x="128588" y="114300"/>
                </a:lnTo>
                <a:lnTo>
                  <a:pt x="128588" y="100012"/>
                </a:lnTo>
                <a:lnTo>
                  <a:pt x="135732" y="92869"/>
                </a:lnTo>
                <a:lnTo>
                  <a:pt x="142875" y="85725"/>
                </a:lnTo>
                <a:lnTo>
                  <a:pt x="142875" y="78581"/>
                </a:lnTo>
                <a:lnTo>
                  <a:pt x="150019" y="71437"/>
                </a:lnTo>
                <a:lnTo>
                  <a:pt x="150019" y="57150"/>
                </a:lnTo>
                <a:lnTo>
                  <a:pt x="157163" y="50006"/>
                </a:lnTo>
                <a:lnTo>
                  <a:pt x="164307" y="42862"/>
                </a:lnTo>
                <a:lnTo>
                  <a:pt x="171450" y="35718"/>
                </a:lnTo>
                <a:lnTo>
                  <a:pt x="178594" y="28575"/>
                </a:lnTo>
                <a:lnTo>
                  <a:pt x="185738" y="28575"/>
                </a:lnTo>
                <a:lnTo>
                  <a:pt x="192882" y="21431"/>
                </a:lnTo>
                <a:lnTo>
                  <a:pt x="200025" y="14287"/>
                </a:lnTo>
                <a:lnTo>
                  <a:pt x="214313" y="14287"/>
                </a:lnTo>
                <a:lnTo>
                  <a:pt x="221457" y="7143"/>
                </a:lnTo>
                <a:lnTo>
                  <a:pt x="228600" y="7143"/>
                </a:lnTo>
                <a:lnTo>
                  <a:pt x="242888" y="0"/>
                </a:lnTo>
                <a:lnTo>
                  <a:pt x="250032" y="0"/>
                </a:lnTo>
                <a:lnTo>
                  <a:pt x="264319" y="0"/>
                </a:lnTo>
                <a:lnTo>
                  <a:pt x="278607" y="0"/>
                </a:lnTo>
                <a:lnTo>
                  <a:pt x="292894" y="0"/>
                </a:lnTo>
                <a:lnTo>
                  <a:pt x="300038" y="0"/>
                </a:lnTo>
                <a:lnTo>
                  <a:pt x="314325" y="7143"/>
                </a:lnTo>
                <a:lnTo>
                  <a:pt x="328613" y="7143"/>
                </a:lnTo>
                <a:lnTo>
                  <a:pt x="335757" y="14287"/>
                </a:lnTo>
                <a:lnTo>
                  <a:pt x="342900" y="14287"/>
                </a:lnTo>
                <a:lnTo>
                  <a:pt x="357188" y="21431"/>
                </a:lnTo>
                <a:lnTo>
                  <a:pt x="364332" y="28575"/>
                </a:lnTo>
                <a:lnTo>
                  <a:pt x="371475" y="35718"/>
                </a:lnTo>
                <a:lnTo>
                  <a:pt x="378619" y="35718"/>
                </a:lnTo>
                <a:lnTo>
                  <a:pt x="385763" y="42862"/>
                </a:lnTo>
                <a:lnTo>
                  <a:pt x="385763" y="50006"/>
                </a:lnTo>
                <a:lnTo>
                  <a:pt x="392907" y="57150"/>
                </a:lnTo>
                <a:lnTo>
                  <a:pt x="392907" y="64294"/>
                </a:lnTo>
                <a:lnTo>
                  <a:pt x="392907" y="71437"/>
                </a:lnTo>
                <a:lnTo>
                  <a:pt x="400050" y="78581"/>
                </a:lnTo>
                <a:lnTo>
                  <a:pt x="392907" y="85725"/>
                </a:lnTo>
                <a:lnTo>
                  <a:pt x="392907" y="92869"/>
                </a:lnTo>
                <a:lnTo>
                  <a:pt x="392907" y="92869"/>
                </a:lnTo>
                <a:lnTo>
                  <a:pt x="385763" y="100012"/>
                </a:lnTo>
                <a:lnTo>
                  <a:pt x="378619" y="107156"/>
                </a:lnTo>
                <a:lnTo>
                  <a:pt x="378619" y="107156"/>
                </a:lnTo>
                <a:lnTo>
                  <a:pt x="364332" y="114300"/>
                </a:lnTo>
                <a:lnTo>
                  <a:pt x="364332" y="121444"/>
                </a:lnTo>
                <a:lnTo>
                  <a:pt x="357188" y="128587"/>
                </a:lnTo>
                <a:lnTo>
                  <a:pt x="342900" y="128587"/>
                </a:lnTo>
                <a:lnTo>
                  <a:pt x="335757" y="135731"/>
                </a:lnTo>
                <a:lnTo>
                  <a:pt x="328613" y="135731"/>
                </a:lnTo>
                <a:lnTo>
                  <a:pt x="314325" y="142875"/>
                </a:lnTo>
                <a:lnTo>
                  <a:pt x="307182" y="142875"/>
                </a:lnTo>
                <a:lnTo>
                  <a:pt x="292894" y="150019"/>
                </a:lnTo>
                <a:lnTo>
                  <a:pt x="278607" y="150019"/>
                </a:lnTo>
                <a:lnTo>
                  <a:pt x="264319" y="150019"/>
                </a:lnTo>
                <a:lnTo>
                  <a:pt x="257175" y="157162"/>
                </a:lnTo>
                <a:lnTo>
                  <a:pt x="242888" y="157162"/>
                </a:lnTo>
                <a:lnTo>
                  <a:pt x="221457" y="157162"/>
                </a:lnTo>
                <a:lnTo>
                  <a:pt x="214313" y="157162"/>
                </a:lnTo>
                <a:lnTo>
                  <a:pt x="192882" y="157162"/>
                </a:lnTo>
                <a:lnTo>
                  <a:pt x="178594" y="157162"/>
                </a:lnTo>
                <a:lnTo>
                  <a:pt x="164307" y="157162"/>
                </a:lnTo>
                <a:lnTo>
                  <a:pt x="142875" y="157162"/>
                </a:lnTo>
                <a:lnTo>
                  <a:pt x="121444" y="164306"/>
                </a:lnTo>
                <a:lnTo>
                  <a:pt x="107157" y="164306"/>
                </a:lnTo>
                <a:lnTo>
                  <a:pt x="85725" y="164306"/>
                </a:lnTo>
                <a:lnTo>
                  <a:pt x="71438" y="164306"/>
                </a:lnTo>
                <a:lnTo>
                  <a:pt x="50007" y="164306"/>
                </a:lnTo>
                <a:lnTo>
                  <a:pt x="35719" y="164306"/>
                </a:lnTo>
                <a:lnTo>
                  <a:pt x="14288" y="164306"/>
                </a:lnTo>
                <a:lnTo>
                  <a:pt x="7144" y="164306"/>
                </a:lnTo>
                <a:lnTo>
                  <a:pt x="0" y="164306"/>
                </a:lnTo>
                <a:lnTo>
                  <a:pt x="0" y="164306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2185988" y="3907631"/>
            <a:ext cx="28576" cy="200026"/>
          </a:xfrm>
          <a:custGeom>
            <a:avLst/>
            <a:gdLst/>
            <a:ahLst/>
            <a:cxnLst/>
            <a:rect l="0" t="0" r="0" b="0"/>
            <a:pathLst>
              <a:path w="28576" h="200026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7143" y="7144"/>
                </a:lnTo>
                <a:lnTo>
                  <a:pt x="7143" y="14288"/>
                </a:lnTo>
                <a:lnTo>
                  <a:pt x="7143" y="21432"/>
                </a:lnTo>
                <a:lnTo>
                  <a:pt x="7143" y="28575"/>
                </a:lnTo>
                <a:lnTo>
                  <a:pt x="7143" y="35719"/>
                </a:lnTo>
                <a:lnTo>
                  <a:pt x="7143" y="42863"/>
                </a:lnTo>
                <a:lnTo>
                  <a:pt x="14287" y="57150"/>
                </a:lnTo>
                <a:lnTo>
                  <a:pt x="14287" y="64294"/>
                </a:lnTo>
                <a:lnTo>
                  <a:pt x="14287" y="78582"/>
                </a:lnTo>
                <a:lnTo>
                  <a:pt x="14287" y="85725"/>
                </a:lnTo>
                <a:lnTo>
                  <a:pt x="21431" y="100013"/>
                </a:lnTo>
                <a:lnTo>
                  <a:pt x="21431" y="114300"/>
                </a:lnTo>
                <a:lnTo>
                  <a:pt x="21431" y="121444"/>
                </a:lnTo>
                <a:lnTo>
                  <a:pt x="14287" y="135732"/>
                </a:lnTo>
                <a:lnTo>
                  <a:pt x="21431" y="150019"/>
                </a:lnTo>
                <a:lnTo>
                  <a:pt x="21431" y="157163"/>
                </a:lnTo>
                <a:lnTo>
                  <a:pt x="21431" y="171450"/>
                </a:lnTo>
                <a:lnTo>
                  <a:pt x="21431" y="178594"/>
                </a:lnTo>
                <a:lnTo>
                  <a:pt x="21431" y="192882"/>
                </a:lnTo>
                <a:lnTo>
                  <a:pt x="21431" y="200025"/>
                </a:lnTo>
                <a:lnTo>
                  <a:pt x="28575" y="200025"/>
                </a:lnTo>
                <a:lnTo>
                  <a:pt x="28575" y="200025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2293144" y="3979069"/>
            <a:ext cx="35720" cy="21432"/>
          </a:xfrm>
          <a:custGeom>
            <a:avLst/>
            <a:gdLst/>
            <a:ahLst/>
            <a:cxnLst/>
            <a:rect l="0" t="0" r="0" b="0"/>
            <a:pathLst>
              <a:path w="35720" h="21432">
                <a:moveTo>
                  <a:pt x="28575" y="7144"/>
                </a:moveTo>
                <a:lnTo>
                  <a:pt x="28575" y="7144"/>
                </a:lnTo>
                <a:lnTo>
                  <a:pt x="35719" y="7144"/>
                </a:lnTo>
                <a:lnTo>
                  <a:pt x="35719" y="7144"/>
                </a:lnTo>
                <a:lnTo>
                  <a:pt x="35719" y="7144"/>
                </a:lnTo>
                <a:lnTo>
                  <a:pt x="35719" y="7144"/>
                </a:lnTo>
                <a:lnTo>
                  <a:pt x="35719" y="14287"/>
                </a:lnTo>
                <a:lnTo>
                  <a:pt x="35719" y="14287"/>
                </a:lnTo>
                <a:lnTo>
                  <a:pt x="35719" y="14287"/>
                </a:lnTo>
                <a:lnTo>
                  <a:pt x="35719" y="21431"/>
                </a:lnTo>
                <a:lnTo>
                  <a:pt x="35719" y="21431"/>
                </a:lnTo>
                <a:lnTo>
                  <a:pt x="28575" y="21431"/>
                </a:lnTo>
                <a:lnTo>
                  <a:pt x="28575" y="21431"/>
                </a:lnTo>
                <a:lnTo>
                  <a:pt x="21431" y="21431"/>
                </a:lnTo>
                <a:lnTo>
                  <a:pt x="21431" y="21431"/>
                </a:lnTo>
                <a:lnTo>
                  <a:pt x="14287" y="21431"/>
                </a:lnTo>
                <a:lnTo>
                  <a:pt x="14287" y="21431"/>
                </a:lnTo>
                <a:lnTo>
                  <a:pt x="7144" y="21431"/>
                </a:lnTo>
                <a:lnTo>
                  <a:pt x="7144" y="21431"/>
                </a:lnTo>
                <a:lnTo>
                  <a:pt x="0" y="21431"/>
                </a:lnTo>
                <a:lnTo>
                  <a:pt x="0" y="21431"/>
                </a:lnTo>
                <a:lnTo>
                  <a:pt x="7144" y="14287"/>
                </a:lnTo>
                <a:lnTo>
                  <a:pt x="7144" y="14287"/>
                </a:lnTo>
                <a:lnTo>
                  <a:pt x="7144" y="7144"/>
                </a:lnTo>
                <a:lnTo>
                  <a:pt x="7144" y="7144"/>
                </a:lnTo>
                <a:lnTo>
                  <a:pt x="14287" y="7144"/>
                </a:lnTo>
                <a:lnTo>
                  <a:pt x="14287" y="0"/>
                </a:lnTo>
                <a:lnTo>
                  <a:pt x="21431" y="0"/>
                </a:lnTo>
                <a:lnTo>
                  <a:pt x="21431" y="0"/>
                </a:lnTo>
                <a:lnTo>
                  <a:pt x="28575" y="0"/>
                </a:lnTo>
                <a:lnTo>
                  <a:pt x="28575" y="0"/>
                </a:lnTo>
                <a:lnTo>
                  <a:pt x="28575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1835944" y="4129088"/>
            <a:ext cx="178595" cy="128588"/>
          </a:xfrm>
          <a:custGeom>
            <a:avLst/>
            <a:gdLst/>
            <a:ahLst/>
            <a:cxnLst/>
            <a:rect l="0" t="0" r="0" b="0"/>
            <a:pathLst>
              <a:path w="178595" h="128588">
                <a:moveTo>
                  <a:pt x="128587" y="7143"/>
                </a:moveTo>
                <a:lnTo>
                  <a:pt x="128587" y="7143"/>
                </a:lnTo>
                <a:lnTo>
                  <a:pt x="128587" y="7143"/>
                </a:lnTo>
                <a:lnTo>
                  <a:pt x="128587" y="7143"/>
                </a:lnTo>
                <a:lnTo>
                  <a:pt x="128587" y="7143"/>
                </a:lnTo>
                <a:lnTo>
                  <a:pt x="121444" y="7143"/>
                </a:lnTo>
                <a:lnTo>
                  <a:pt x="121444" y="7143"/>
                </a:lnTo>
                <a:lnTo>
                  <a:pt x="114300" y="7143"/>
                </a:lnTo>
                <a:lnTo>
                  <a:pt x="107156" y="7143"/>
                </a:lnTo>
                <a:lnTo>
                  <a:pt x="100012" y="7143"/>
                </a:lnTo>
                <a:lnTo>
                  <a:pt x="92869" y="7143"/>
                </a:lnTo>
                <a:lnTo>
                  <a:pt x="78581" y="7143"/>
                </a:lnTo>
                <a:lnTo>
                  <a:pt x="71437" y="7143"/>
                </a:lnTo>
                <a:lnTo>
                  <a:pt x="64294" y="7143"/>
                </a:lnTo>
                <a:lnTo>
                  <a:pt x="50006" y="7143"/>
                </a:lnTo>
                <a:lnTo>
                  <a:pt x="42862" y="7143"/>
                </a:lnTo>
                <a:lnTo>
                  <a:pt x="35719" y="14287"/>
                </a:lnTo>
                <a:lnTo>
                  <a:pt x="28575" y="14287"/>
                </a:lnTo>
                <a:lnTo>
                  <a:pt x="21431" y="14287"/>
                </a:lnTo>
                <a:lnTo>
                  <a:pt x="14287" y="14287"/>
                </a:lnTo>
                <a:lnTo>
                  <a:pt x="7144" y="14287"/>
                </a:ln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14287"/>
                </a:lnTo>
                <a:lnTo>
                  <a:pt x="7144" y="14287"/>
                </a:lnTo>
                <a:lnTo>
                  <a:pt x="7144" y="14287"/>
                </a:lnTo>
                <a:lnTo>
                  <a:pt x="14287" y="7143"/>
                </a:lnTo>
                <a:lnTo>
                  <a:pt x="21431" y="7143"/>
                </a:lnTo>
                <a:lnTo>
                  <a:pt x="28575" y="7143"/>
                </a:lnTo>
                <a:lnTo>
                  <a:pt x="35719" y="7143"/>
                </a:lnTo>
                <a:lnTo>
                  <a:pt x="50006" y="7143"/>
                </a:lnTo>
                <a:lnTo>
                  <a:pt x="57150" y="0"/>
                </a:lnTo>
                <a:lnTo>
                  <a:pt x="64294" y="0"/>
                </a:lnTo>
                <a:lnTo>
                  <a:pt x="71437" y="0"/>
                </a:lnTo>
                <a:lnTo>
                  <a:pt x="85725" y="0"/>
                </a:lnTo>
                <a:lnTo>
                  <a:pt x="92869" y="0"/>
                </a:lnTo>
                <a:lnTo>
                  <a:pt x="107156" y="0"/>
                </a:lnTo>
                <a:lnTo>
                  <a:pt x="114300" y="0"/>
                </a:lnTo>
                <a:lnTo>
                  <a:pt x="121444" y="7143"/>
                </a:lnTo>
                <a:lnTo>
                  <a:pt x="128587" y="7143"/>
                </a:lnTo>
                <a:lnTo>
                  <a:pt x="135731" y="14287"/>
                </a:lnTo>
                <a:lnTo>
                  <a:pt x="142875" y="14287"/>
                </a:lnTo>
                <a:lnTo>
                  <a:pt x="150019" y="21431"/>
                </a:lnTo>
                <a:lnTo>
                  <a:pt x="157162" y="21431"/>
                </a:lnTo>
                <a:lnTo>
                  <a:pt x="157162" y="28575"/>
                </a:lnTo>
                <a:lnTo>
                  <a:pt x="164306" y="35719"/>
                </a:lnTo>
                <a:lnTo>
                  <a:pt x="164306" y="35719"/>
                </a:lnTo>
                <a:lnTo>
                  <a:pt x="171450" y="42862"/>
                </a:lnTo>
                <a:lnTo>
                  <a:pt x="171450" y="50006"/>
                </a:lnTo>
                <a:lnTo>
                  <a:pt x="178594" y="57150"/>
                </a:lnTo>
                <a:lnTo>
                  <a:pt x="178594" y="57150"/>
                </a:lnTo>
                <a:lnTo>
                  <a:pt x="178594" y="64294"/>
                </a:lnTo>
                <a:lnTo>
                  <a:pt x="178594" y="71437"/>
                </a:lnTo>
                <a:lnTo>
                  <a:pt x="178594" y="71437"/>
                </a:lnTo>
                <a:lnTo>
                  <a:pt x="171450" y="78581"/>
                </a:lnTo>
                <a:lnTo>
                  <a:pt x="171450" y="85725"/>
                </a:lnTo>
                <a:lnTo>
                  <a:pt x="171450" y="85725"/>
                </a:lnTo>
                <a:lnTo>
                  <a:pt x="164306" y="92869"/>
                </a:lnTo>
                <a:lnTo>
                  <a:pt x="164306" y="92869"/>
                </a:lnTo>
                <a:lnTo>
                  <a:pt x="164306" y="100012"/>
                </a:lnTo>
                <a:lnTo>
                  <a:pt x="157162" y="100012"/>
                </a:lnTo>
                <a:lnTo>
                  <a:pt x="150019" y="107156"/>
                </a:lnTo>
                <a:lnTo>
                  <a:pt x="150019" y="107156"/>
                </a:lnTo>
                <a:lnTo>
                  <a:pt x="135731" y="107156"/>
                </a:lnTo>
                <a:lnTo>
                  <a:pt x="128587" y="114300"/>
                </a:lnTo>
                <a:lnTo>
                  <a:pt x="128587" y="114300"/>
                </a:lnTo>
                <a:lnTo>
                  <a:pt x="121444" y="114300"/>
                </a:lnTo>
                <a:lnTo>
                  <a:pt x="114300" y="114300"/>
                </a:lnTo>
                <a:lnTo>
                  <a:pt x="107156" y="121444"/>
                </a:lnTo>
                <a:lnTo>
                  <a:pt x="100012" y="121444"/>
                </a:lnTo>
                <a:lnTo>
                  <a:pt x="92869" y="121444"/>
                </a:lnTo>
                <a:lnTo>
                  <a:pt x="85725" y="121444"/>
                </a:lnTo>
                <a:lnTo>
                  <a:pt x="78581" y="121444"/>
                </a:lnTo>
                <a:lnTo>
                  <a:pt x="64294" y="128587"/>
                </a:lnTo>
                <a:lnTo>
                  <a:pt x="57150" y="128587"/>
                </a:lnTo>
                <a:lnTo>
                  <a:pt x="50006" y="128587"/>
                </a:lnTo>
                <a:lnTo>
                  <a:pt x="42862" y="128587"/>
                </a:lnTo>
                <a:lnTo>
                  <a:pt x="35719" y="128587"/>
                </a:lnTo>
                <a:lnTo>
                  <a:pt x="28575" y="128587"/>
                </a:lnTo>
                <a:lnTo>
                  <a:pt x="28575" y="128587"/>
                </a:lnTo>
                <a:lnTo>
                  <a:pt x="21431" y="128587"/>
                </a:lnTo>
                <a:lnTo>
                  <a:pt x="21431" y="128587"/>
                </a:lnTo>
                <a:lnTo>
                  <a:pt x="21431" y="128587"/>
                </a:lnTo>
                <a:lnTo>
                  <a:pt x="21431" y="128587"/>
                </a:lnTo>
                <a:lnTo>
                  <a:pt x="21431" y="128587"/>
                </a:lnTo>
                <a:lnTo>
                  <a:pt x="21431" y="128587"/>
                </a:lnTo>
                <a:lnTo>
                  <a:pt x="21431" y="128587"/>
                </a:lnTo>
                <a:lnTo>
                  <a:pt x="21431" y="128587"/>
                </a:lnTo>
                <a:lnTo>
                  <a:pt x="21431" y="128587"/>
                </a:lnTo>
                <a:lnTo>
                  <a:pt x="21431" y="128587"/>
                </a:lnTo>
                <a:lnTo>
                  <a:pt x="21431" y="128587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3750469" y="3514725"/>
            <a:ext cx="385764" cy="157164"/>
          </a:xfrm>
          <a:custGeom>
            <a:avLst/>
            <a:gdLst/>
            <a:ahLst/>
            <a:cxnLst/>
            <a:rect l="0" t="0" r="0" b="0"/>
            <a:pathLst>
              <a:path w="385764" h="157164">
                <a:moveTo>
                  <a:pt x="357188" y="7144"/>
                </a:moveTo>
                <a:lnTo>
                  <a:pt x="357188" y="7144"/>
                </a:lnTo>
                <a:lnTo>
                  <a:pt x="357188" y="0"/>
                </a:lnTo>
                <a:lnTo>
                  <a:pt x="357188" y="0"/>
                </a:lnTo>
                <a:lnTo>
                  <a:pt x="357188" y="0"/>
                </a:lnTo>
                <a:lnTo>
                  <a:pt x="357188" y="0"/>
                </a:lnTo>
                <a:lnTo>
                  <a:pt x="357188" y="0"/>
                </a:lnTo>
                <a:lnTo>
                  <a:pt x="357188" y="0"/>
                </a:lnTo>
                <a:lnTo>
                  <a:pt x="357188" y="0"/>
                </a:lnTo>
                <a:lnTo>
                  <a:pt x="357188" y="0"/>
                </a:lnTo>
                <a:lnTo>
                  <a:pt x="357188" y="0"/>
                </a:lnTo>
                <a:lnTo>
                  <a:pt x="364331" y="7144"/>
                </a:lnTo>
                <a:lnTo>
                  <a:pt x="364331" y="14288"/>
                </a:lnTo>
                <a:lnTo>
                  <a:pt x="364331" y="14288"/>
                </a:lnTo>
                <a:lnTo>
                  <a:pt x="364331" y="21431"/>
                </a:lnTo>
                <a:lnTo>
                  <a:pt x="371475" y="28575"/>
                </a:lnTo>
                <a:lnTo>
                  <a:pt x="371475" y="35719"/>
                </a:lnTo>
                <a:lnTo>
                  <a:pt x="371475" y="42863"/>
                </a:lnTo>
                <a:lnTo>
                  <a:pt x="378619" y="50006"/>
                </a:lnTo>
                <a:lnTo>
                  <a:pt x="378619" y="57150"/>
                </a:lnTo>
                <a:lnTo>
                  <a:pt x="385763" y="71438"/>
                </a:lnTo>
                <a:lnTo>
                  <a:pt x="385763" y="78581"/>
                </a:lnTo>
                <a:lnTo>
                  <a:pt x="385763" y="85725"/>
                </a:lnTo>
                <a:lnTo>
                  <a:pt x="385763" y="100013"/>
                </a:lnTo>
                <a:lnTo>
                  <a:pt x="385763" y="107156"/>
                </a:lnTo>
                <a:lnTo>
                  <a:pt x="385763" y="114300"/>
                </a:lnTo>
                <a:lnTo>
                  <a:pt x="385763" y="114300"/>
                </a:lnTo>
                <a:lnTo>
                  <a:pt x="385763" y="121444"/>
                </a:lnTo>
                <a:lnTo>
                  <a:pt x="378619" y="128588"/>
                </a:lnTo>
                <a:lnTo>
                  <a:pt x="371475" y="128588"/>
                </a:lnTo>
                <a:lnTo>
                  <a:pt x="371475" y="128588"/>
                </a:lnTo>
                <a:lnTo>
                  <a:pt x="364331" y="128588"/>
                </a:lnTo>
                <a:lnTo>
                  <a:pt x="357188" y="128588"/>
                </a:lnTo>
                <a:lnTo>
                  <a:pt x="350044" y="128588"/>
                </a:lnTo>
                <a:lnTo>
                  <a:pt x="342900" y="128588"/>
                </a:lnTo>
                <a:lnTo>
                  <a:pt x="335756" y="128588"/>
                </a:lnTo>
                <a:lnTo>
                  <a:pt x="328613" y="121444"/>
                </a:lnTo>
                <a:lnTo>
                  <a:pt x="321469" y="114300"/>
                </a:lnTo>
                <a:lnTo>
                  <a:pt x="321469" y="114300"/>
                </a:lnTo>
                <a:lnTo>
                  <a:pt x="314325" y="107156"/>
                </a:lnTo>
                <a:lnTo>
                  <a:pt x="307181" y="100013"/>
                </a:lnTo>
                <a:lnTo>
                  <a:pt x="300038" y="92869"/>
                </a:lnTo>
                <a:lnTo>
                  <a:pt x="292894" y="85725"/>
                </a:lnTo>
                <a:lnTo>
                  <a:pt x="292894" y="78581"/>
                </a:lnTo>
                <a:lnTo>
                  <a:pt x="285750" y="71438"/>
                </a:lnTo>
                <a:lnTo>
                  <a:pt x="285750" y="64294"/>
                </a:lnTo>
                <a:lnTo>
                  <a:pt x="285750" y="57150"/>
                </a:lnTo>
                <a:lnTo>
                  <a:pt x="278606" y="50006"/>
                </a:lnTo>
                <a:lnTo>
                  <a:pt x="278606" y="42863"/>
                </a:lnTo>
                <a:lnTo>
                  <a:pt x="278606" y="42863"/>
                </a:lnTo>
                <a:lnTo>
                  <a:pt x="278606" y="35719"/>
                </a:lnTo>
                <a:lnTo>
                  <a:pt x="278606" y="28575"/>
                </a:lnTo>
                <a:lnTo>
                  <a:pt x="278606" y="28575"/>
                </a:lnTo>
                <a:lnTo>
                  <a:pt x="278606" y="28575"/>
                </a:lnTo>
                <a:lnTo>
                  <a:pt x="278606" y="28575"/>
                </a:lnTo>
                <a:lnTo>
                  <a:pt x="278606" y="28575"/>
                </a:lnTo>
                <a:lnTo>
                  <a:pt x="271463" y="28575"/>
                </a:lnTo>
                <a:lnTo>
                  <a:pt x="271463" y="35719"/>
                </a:lnTo>
                <a:lnTo>
                  <a:pt x="278606" y="42863"/>
                </a:lnTo>
                <a:lnTo>
                  <a:pt x="278606" y="42863"/>
                </a:lnTo>
                <a:lnTo>
                  <a:pt x="278606" y="57150"/>
                </a:lnTo>
                <a:lnTo>
                  <a:pt x="285750" y="64294"/>
                </a:lnTo>
                <a:lnTo>
                  <a:pt x="285750" y="71438"/>
                </a:lnTo>
                <a:lnTo>
                  <a:pt x="285750" y="78581"/>
                </a:lnTo>
                <a:lnTo>
                  <a:pt x="285750" y="85725"/>
                </a:lnTo>
                <a:lnTo>
                  <a:pt x="285750" y="92869"/>
                </a:lnTo>
                <a:lnTo>
                  <a:pt x="285750" y="100013"/>
                </a:lnTo>
                <a:lnTo>
                  <a:pt x="292894" y="114300"/>
                </a:lnTo>
                <a:lnTo>
                  <a:pt x="292894" y="121444"/>
                </a:lnTo>
                <a:lnTo>
                  <a:pt x="285750" y="128588"/>
                </a:lnTo>
                <a:lnTo>
                  <a:pt x="285750" y="135731"/>
                </a:lnTo>
                <a:lnTo>
                  <a:pt x="285750" y="142875"/>
                </a:lnTo>
                <a:lnTo>
                  <a:pt x="285750" y="142875"/>
                </a:lnTo>
                <a:lnTo>
                  <a:pt x="278606" y="150019"/>
                </a:lnTo>
                <a:lnTo>
                  <a:pt x="278606" y="157163"/>
                </a:lnTo>
                <a:lnTo>
                  <a:pt x="271463" y="157163"/>
                </a:lnTo>
                <a:lnTo>
                  <a:pt x="264319" y="157163"/>
                </a:lnTo>
                <a:lnTo>
                  <a:pt x="264319" y="157163"/>
                </a:lnTo>
                <a:lnTo>
                  <a:pt x="257175" y="150019"/>
                </a:lnTo>
                <a:lnTo>
                  <a:pt x="250031" y="142875"/>
                </a:lnTo>
                <a:lnTo>
                  <a:pt x="250031" y="142875"/>
                </a:lnTo>
                <a:lnTo>
                  <a:pt x="242888" y="135731"/>
                </a:lnTo>
                <a:lnTo>
                  <a:pt x="235744" y="128588"/>
                </a:lnTo>
                <a:lnTo>
                  <a:pt x="228600" y="121444"/>
                </a:lnTo>
                <a:lnTo>
                  <a:pt x="221456" y="114300"/>
                </a:lnTo>
                <a:lnTo>
                  <a:pt x="221456" y="107156"/>
                </a:lnTo>
                <a:lnTo>
                  <a:pt x="214313" y="100013"/>
                </a:lnTo>
                <a:lnTo>
                  <a:pt x="214313" y="92869"/>
                </a:lnTo>
                <a:lnTo>
                  <a:pt x="207169" y="85725"/>
                </a:lnTo>
                <a:lnTo>
                  <a:pt x="207169" y="78581"/>
                </a:lnTo>
                <a:lnTo>
                  <a:pt x="200025" y="71438"/>
                </a:lnTo>
                <a:lnTo>
                  <a:pt x="200025" y="64294"/>
                </a:lnTo>
                <a:lnTo>
                  <a:pt x="200025" y="57150"/>
                </a:lnTo>
                <a:lnTo>
                  <a:pt x="192881" y="50006"/>
                </a:lnTo>
                <a:lnTo>
                  <a:pt x="192881" y="50006"/>
                </a:lnTo>
                <a:lnTo>
                  <a:pt x="192881" y="50006"/>
                </a:lnTo>
                <a:lnTo>
                  <a:pt x="192881" y="50006"/>
                </a:lnTo>
                <a:lnTo>
                  <a:pt x="192881" y="50006"/>
                </a:lnTo>
                <a:lnTo>
                  <a:pt x="192881" y="50006"/>
                </a:lnTo>
                <a:lnTo>
                  <a:pt x="192881" y="50006"/>
                </a:lnTo>
                <a:lnTo>
                  <a:pt x="192881" y="57150"/>
                </a:lnTo>
                <a:lnTo>
                  <a:pt x="192881" y="64294"/>
                </a:lnTo>
                <a:lnTo>
                  <a:pt x="192881" y="71438"/>
                </a:lnTo>
                <a:lnTo>
                  <a:pt x="192881" y="71438"/>
                </a:lnTo>
                <a:lnTo>
                  <a:pt x="192881" y="78581"/>
                </a:lnTo>
                <a:lnTo>
                  <a:pt x="192881" y="85725"/>
                </a:lnTo>
                <a:lnTo>
                  <a:pt x="192881" y="92869"/>
                </a:lnTo>
                <a:lnTo>
                  <a:pt x="192881" y="100013"/>
                </a:lnTo>
                <a:lnTo>
                  <a:pt x="185738" y="107156"/>
                </a:lnTo>
                <a:lnTo>
                  <a:pt x="185738" y="114300"/>
                </a:lnTo>
                <a:lnTo>
                  <a:pt x="178594" y="121444"/>
                </a:lnTo>
                <a:lnTo>
                  <a:pt x="171450" y="128588"/>
                </a:lnTo>
                <a:lnTo>
                  <a:pt x="164306" y="128588"/>
                </a:lnTo>
                <a:lnTo>
                  <a:pt x="157163" y="135731"/>
                </a:lnTo>
                <a:lnTo>
                  <a:pt x="142875" y="142875"/>
                </a:lnTo>
                <a:lnTo>
                  <a:pt x="135731" y="142875"/>
                </a:lnTo>
                <a:lnTo>
                  <a:pt x="121444" y="142875"/>
                </a:lnTo>
                <a:lnTo>
                  <a:pt x="107156" y="142875"/>
                </a:lnTo>
                <a:lnTo>
                  <a:pt x="92869" y="142875"/>
                </a:lnTo>
                <a:lnTo>
                  <a:pt x="78581" y="142875"/>
                </a:lnTo>
                <a:lnTo>
                  <a:pt x="64294" y="142875"/>
                </a:lnTo>
                <a:lnTo>
                  <a:pt x="50006" y="142875"/>
                </a:lnTo>
                <a:lnTo>
                  <a:pt x="35719" y="142875"/>
                </a:lnTo>
                <a:lnTo>
                  <a:pt x="14288" y="135731"/>
                </a:lnTo>
                <a:lnTo>
                  <a:pt x="7144" y="135731"/>
                </a:lnTo>
                <a:lnTo>
                  <a:pt x="0" y="128588"/>
                </a:lnTo>
                <a:lnTo>
                  <a:pt x="0" y="128588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3743325" y="3643313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close/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3950494" y="3321844"/>
            <a:ext cx="100014" cy="121445"/>
          </a:xfrm>
          <a:custGeom>
            <a:avLst/>
            <a:gdLst/>
            <a:ahLst/>
            <a:cxnLst/>
            <a:rect l="0" t="0" r="0" b="0"/>
            <a:pathLst>
              <a:path w="100014" h="121445">
                <a:moveTo>
                  <a:pt x="78581" y="7144"/>
                </a:moveTo>
                <a:lnTo>
                  <a:pt x="78581" y="7144"/>
                </a:lnTo>
                <a:lnTo>
                  <a:pt x="78581" y="7144"/>
                </a:lnTo>
                <a:lnTo>
                  <a:pt x="78581" y="14287"/>
                </a:lnTo>
                <a:lnTo>
                  <a:pt x="85725" y="14287"/>
                </a:lnTo>
                <a:lnTo>
                  <a:pt x="85725" y="21431"/>
                </a:lnTo>
                <a:lnTo>
                  <a:pt x="85725" y="28575"/>
                </a:lnTo>
                <a:lnTo>
                  <a:pt x="92869" y="35719"/>
                </a:lnTo>
                <a:lnTo>
                  <a:pt x="92869" y="35719"/>
                </a:lnTo>
                <a:lnTo>
                  <a:pt x="92869" y="42862"/>
                </a:lnTo>
                <a:lnTo>
                  <a:pt x="100013" y="50006"/>
                </a:lnTo>
                <a:lnTo>
                  <a:pt x="92869" y="57150"/>
                </a:lnTo>
                <a:lnTo>
                  <a:pt x="92869" y="64294"/>
                </a:lnTo>
                <a:lnTo>
                  <a:pt x="92869" y="71437"/>
                </a:lnTo>
                <a:lnTo>
                  <a:pt x="100013" y="71437"/>
                </a:lnTo>
                <a:lnTo>
                  <a:pt x="100013" y="71437"/>
                </a:lnTo>
                <a:lnTo>
                  <a:pt x="100013" y="78581"/>
                </a:lnTo>
                <a:lnTo>
                  <a:pt x="100013" y="78581"/>
                </a:lnTo>
                <a:lnTo>
                  <a:pt x="100013" y="78581"/>
                </a:lnTo>
                <a:lnTo>
                  <a:pt x="100013" y="71437"/>
                </a:lnTo>
                <a:lnTo>
                  <a:pt x="100013" y="71437"/>
                </a:lnTo>
                <a:lnTo>
                  <a:pt x="100013" y="71437"/>
                </a:lnTo>
                <a:lnTo>
                  <a:pt x="100013" y="64294"/>
                </a:lnTo>
                <a:lnTo>
                  <a:pt x="100013" y="57150"/>
                </a:lnTo>
                <a:lnTo>
                  <a:pt x="100013" y="50006"/>
                </a:lnTo>
                <a:lnTo>
                  <a:pt x="100013" y="50006"/>
                </a:lnTo>
                <a:lnTo>
                  <a:pt x="100013" y="42862"/>
                </a:lnTo>
                <a:lnTo>
                  <a:pt x="92869" y="35719"/>
                </a:lnTo>
                <a:lnTo>
                  <a:pt x="92869" y="28575"/>
                </a:lnTo>
                <a:lnTo>
                  <a:pt x="85725" y="21431"/>
                </a:lnTo>
                <a:lnTo>
                  <a:pt x="85725" y="14287"/>
                </a:lnTo>
                <a:lnTo>
                  <a:pt x="85725" y="7144"/>
                </a:lnTo>
                <a:lnTo>
                  <a:pt x="78581" y="7144"/>
                </a:lnTo>
                <a:lnTo>
                  <a:pt x="78581" y="7144"/>
                </a:lnTo>
                <a:lnTo>
                  <a:pt x="71438" y="0"/>
                </a:lnTo>
                <a:lnTo>
                  <a:pt x="64294" y="0"/>
                </a:lnTo>
                <a:lnTo>
                  <a:pt x="64294" y="0"/>
                </a:lnTo>
                <a:lnTo>
                  <a:pt x="57150" y="7144"/>
                </a:lnTo>
                <a:lnTo>
                  <a:pt x="50006" y="7144"/>
                </a:lnTo>
                <a:lnTo>
                  <a:pt x="50006" y="14287"/>
                </a:lnTo>
                <a:lnTo>
                  <a:pt x="42863" y="14287"/>
                </a:lnTo>
                <a:lnTo>
                  <a:pt x="42863" y="21431"/>
                </a:lnTo>
                <a:lnTo>
                  <a:pt x="35719" y="28575"/>
                </a:lnTo>
                <a:lnTo>
                  <a:pt x="28575" y="35719"/>
                </a:lnTo>
                <a:lnTo>
                  <a:pt x="28575" y="42862"/>
                </a:lnTo>
                <a:lnTo>
                  <a:pt x="21431" y="50006"/>
                </a:lnTo>
                <a:lnTo>
                  <a:pt x="21431" y="64294"/>
                </a:lnTo>
                <a:lnTo>
                  <a:pt x="21431" y="71437"/>
                </a:lnTo>
                <a:lnTo>
                  <a:pt x="14288" y="78581"/>
                </a:lnTo>
                <a:lnTo>
                  <a:pt x="14288" y="85725"/>
                </a:lnTo>
                <a:lnTo>
                  <a:pt x="14288" y="92869"/>
                </a:lnTo>
                <a:lnTo>
                  <a:pt x="14288" y="100012"/>
                </a:lnTo>
                <a:lnTo>
                  <a:pt x="0" y="114300"/>
                </a:lnTo>
                <a:lnTo>
                  <a:pt x="0" y="114300"/>
                </a:lnTo>
                <a:lnTo>
                  <a:pt x="0" y="121444"/>
                </a:lnTo>
                <a:lnTo>
                  <a:pt x="0" y="121444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3543300" y="3521869"/>
            <a:ext cx="278608" cy="314326"/>
          </a:xfrm>
          <a:custGeom>
            <a:avLst/>
            <a:gdLst/>
            <a:ahLst/>
            <a:cxnLst/>
            <a:rect l="0" t="0" r="0" b="0"/>
            <a:pathLst>
              <a:path w="278608" h="314326">
                <a:moveTo>
                  <a:pt x="42863" y="314325"/>
                </a:moveTo>
                <a:lnTo>
                  <a:pt x="42863" y="314325"/>
                </a:lnTo>
                <a:lnTo>
                  <a:pt x="42863" y="314325"/>
                </a:lnTo>
                <a:lnTo>
                  <a:pt x="42863" y="307181"/>
                </a:lnTo>
                <a:lnTo>
                  <a:pt x="42863" y="307181"/>
                </a:lnTo>
                <a:lnTo>
                  <a:pt x="42863" y="307181"/>
                </a:lnTo>
                <a:lnTo>
                  <a:pt x="42863" y="307181"/>
                </a:lnTo>
                <a:lnTo>
                  <a:pt x="42863" y="307181"/>
                </a:lnTo>
                <a:lnTo>
                  <a:pt x="42863" y="307181"/>
                </a:lnTo>
                <a:lnTo>
                  <a:pt x="42863" y="300037"/>
                </a:lnTo>
                <a:lnTo>
                  <a:pt x="42863" y="300037"/>
                </a:lnTo>
                <a:lnTo>
                  <a:pt x="42863" y="300037"/>
                </a:lnTo>
                <a:lnTo>
                  <a:pt x="42863" y="292894"/>
                </a:lnTo>
                <a:lnTo>
                  <a:pt x="42863" y="292894"/>
                </a:lnTo>
                <a:lnTo>
                  <a:pt x="42863" y="285750"/>
                </a:lnTo>
                <a:lnTo>
                  <a:pt x="42863" y="285750"/>
                </a:lnTo>
                <a:lnTo>
                  <a:pt x="42863" y="278606"/>
                </a:lnTo>
                <a:lnTo>
                  <a:pt x="42863" y="271462"/>
                </a:lnTo>
                <a:lnTo>
                  <a:pt x="42863" y="271462"/>
                </a:lnTo>
                <a:lnTo>
                  <a:pt x="42863" y="264319"/>
                </a:lnTo>
                <a:lnTo>
                  <a:pt x="42863" y="257175"/>
                </a:lnTo>
                <a:lnTo>
                  <a:pt x="42863" y="250031"/>
                </a:lnTo>
                <a:lnTo>
                  <a:pt x="50007" y="242887"/>
                </a:lnTo>
                <a:lnTo>
                  <a:pt x="50007" y="228600"/>
                </a:lnTo>
                <a:lnTo>
                  <a:pt x="50007" y="221456"/>
                </a:lnTo>
                <a:lnTo>
                  <a:pt x="50007" y="214312"/>
                </a:lnTo>
                <a:lnTo>
                  <a:pt x="50007" y="200025"/>
                </a:lnTo>
                <a:lnTo>
                  <a:pt x="57150" y="192881"/>
                </a:lnTo>
                <a:lnTo>
                  <a:pt x="57150" y="178594"/>
                </a:lnTo>
                <a:lnTo>
                  <a:pt x="57150" y="171450"/>
                </a:lnTo>
                <a:lnTo>
                  <a:pt x="64294" y="157162"/>
                </a:lnTo>
                <a:lnTo>
                  <a:pt x="64294" y="150019"/>
                </a:lnTo>
                <a:lnTo>
                  <a:pt x="64294" y="142875"/>
                </a:lnTo>
                <a:lnTo>
                  <a:pt x="64294" y="128587"/>
                </a:lnTo>
                <a:lnTo>
                  <a:pt x="71438" y="121444"/>
                </a:lnTo>
                <a:lnTo>
                  <a:pt x="78582" y="107156"/>
                </a:lnTo>
                <a:lnTo>
                  <a:pt x="78582" y="100012"/>
                </a:lnTo>
                <a:lnTo>
                  <a:pt x="85725" y="92869"/>
                </a:lnTo>
                <a:lnTo>
                  <a:pt x="92869" y="78581"/>
                </a:lnTo>
                <a:lnTo>
                  <a:pt x="92869" y="71437"/>
                </a:lnTo>
                <a:lnTo>
                  <a:pt x="100013" y="64294"/>
                </a:lnTo>
                <a:lnTo>
                  <a:pt x="100013" y="57150"/>
                </a:lnTo>
                <a:lnTo>
                  <a:pt x="107157" y="50006"/>
                </a:lnTo>
                <a:lnTo>
                  <a:pt x="114300" y="42862"/>
                </a:lnTo>
                <a:lnTo>
                  <a:pt x="121444" y="35719"/>
                </a:lnTo>
                <a:lnTo>
                  <a:pt x="128588" y="28575"/>
                </a:lnTo>
                <a:lnTo>
                  <a:pt x="135732" y="21431"/>
                </a:lnTo>
                <a:lnTo>
                  <a:pt x="142875" y="14287"/>
                </a:lnTo>
                <a:lnTo>
                  <a:pt x="150019" y="14287"/>
                </a:lnTo>
                <a:lnTo>
                  <a:pt x="157163" y="7144"/>
                </a:lnTo>
                <a:lnTo>
                  <a:pt x="164307" y="0"/>
                </a:lnTo>
                <a:lnTo>
                  <a:pt x="171450" y="0"/>
                </a:lnTo>
                <a:lnTo>
                  <a:pt x="178594" y="0"/>
                </a:lnTo>
                <a:lnTo>
                  <a:pt x="185738" y="0"/>
                </a:lnTo>
                <a:lnTo>
                  <a:pt x="192882" y="0"/>
                </a:lnTo>
                <a:lnTo>
                  <a:pt x="207169" y="0"/>
                </a:lnTo>
                <a:lnTo>
                  <a:pt x="214313" y="0"/>
                </a:lnTo>
                <a:lnTo>
                  <a:pt x="221457" y="0"/>
                </a:lnTo>
                <a:lnTo>
                  <a:pt x="228600" y="0"/>
                </a:lnTo>
                <a:lnTo>
                  <a:pt x="235744" y="0"/>
                </a:lnTo>
                <a:lnTo>
                  <a:pt x="242888" y="0"/>
                </a:lnTo>
                <a:lnTo>
                  <a:pt x="250032" y="7144"/>
                </a:lnTo>
                <a:lnTo>
                  <a:pt x="257175" y="7144"/>
                </a:lnTo>
                <a:lnTo>
                  <a:pt x="264319" y="14287"/>
                </a:lnTo>
                <a:lnTo>
                  <a:pt x="271463" y="21431"/>
                </a:lnTo>
                <a:lnTo>
                  <a:pt x="271463" y="21431"/>
                </a:lnTo>
                <a:lnTo>
                  <a:pt x="278607" y="28575"/>
                </a:lnTo>
                <a:lnTo>
                  <a:pt x="278607" y="35719"/>
                </a:lnTo>
                <a:lnTo>
                  <a:pt x="278607" y="42862"/>
                </a:lnTo>
                <a:lnTo>
                  <a:pt x="278607" y="42862"/>
                </a:lnTo>
                <a:lnTo>
                  <a:pt x="278607" y="50006"/>
                </a:lnTo>
                <a:lnTo>
                  <a:pt x="278607" y="57150"/>
                </a:lnTo>
                <a:lnTo>
                  <a:pt x="278607" y="64294"/>
                </a:lnTo>
                <a:lnTo>
                  <a:pt x="271463" y="64294"/>
                </a:lnTo>
                <a:lnTo>
                  <a:pt x="271463" y="71437"/>
                </a:lnTo>
                <a:lnTo>
                  <a:pt x="264319" y="78581"/>
                </a:lnTo>
                <a:lnTo>
                  <a:pt x="257175" y="85725"/>
                </a:lnTo>
                <a:lnTo>
                  <a:pt x="257175" y="92869"/>
                </a:lnTo>
                <a:lnTo>
                  <a:pt x="250032" y="100012"/>
                </a:lnTo>
                <a:lnTo>
                  <a:pt x="242888" y="107156"/>
                </a:lnTo>
                <a:lnTo>
                  <a:pt x="235744" y="107156"/>
                </a:lnTo>
                <a:lnTo>
                  <a:pt x="221457" y="114300"/>
                </a:lnTo>
                <a:lnTo>
                  <a:pt x="214313" y="121444"/>
                </a:lnTo>
                <a:lnTo>
                  <a:pt x="200025" y="121444"/>
                </a:lnTo>
                <a:lnTo>
                  <a:pt x="185738" y="128587"/>
                </a:lnTo>
                <a:lnTo>
                  <a:pt x="171450" y="135731"/>
                </a:lnTo>
                <a:lnTo>
                  <a:pt x="157163" y="135731"/>
                </a:lnTo>
                <a:lnTo>
                  <a:pt x="135732" y="135731"/>
                </a:lnTo>
                <a:lnTo>
                  <a:pt x="114300" y="135731"/>
                </a:lnTo>
                <a:lnTo>
                  <a:pt x="92869" y="142875"/>
                </a:lnTo>
                <a:lnTo>
                  <a:pt x="64294" y="142875"/>
                </a:lnTo>
                <a:lnTo>
                  <a:pt x="42863" y="142875"/>
                </a:lnTo>
                <a:lnTo>
                  <a:pt x="28575" y="142875"/>
                </a:lnTo>
                <a:lnTo>
                  <a:pt x="7144" y="142875"/>
                </a:lnTo>
                <a:lnTo>
                  <a:pt x="0" y="142875"/>
                </a:lnTo>
                <a:lnTo>
                  <a:pt x="0" y="142875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686175" y="3293269"/>
            <a:ext cx="14289" cy="228601"/>
          </a:xfrm>
          <a:custGeom>
            <a:avLst/>
            <a:gdLst/>
            <a:ahLst/>
            <a:cxnLst/>
            <a:rect l="0" t="0" r="0" b="0"/>
            <a:pathLst>
              <a:path w="14289" h="228601">
                <a:moveTo>
                  <a:pt x="7144" y="0"/>
                </a:move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14288" y="0"/>
                </a:lnTo>
                <a:lnTo>
                  <a:pt x="14288" y="0"/>
                </a:lnTo>
                <a:lnTo>
                  <a:pt x="14288" y="7144"/>
                </a:lnTo>
                <a:lnTo>
                  <a:pt x="14288" y="7144"/>
                </a:lnTo>
                <a:lnTo>
                  <a:pt x="14288" y="14287"/>
                </a:lnTo>
                <a:lnTo>
                  <a:pt x="14288" y="21431"/>
                </a:lnTo>
                <a:lnTo>
                  <a:pt x="7144" y="28575"/>
                </a:lnTo>
                <a:lnTo>
                  <a:pt x="7144" y="42862"/>
                </a:lnTo>
                <a:lnTo>
                  <a:pt x="7144" y="57150"/>
                </a:lnTo>
                <a:lnTo>
                  <a:pt x="7144" y="71437"/>
                </a:lnTo>
                <a:lnTo>
                  <a:pt x="7144" y="85725"/>
                </a:lnTo>
                <a:lnTo>
                  <a:pt x="7144" y="100012"/>
                </a:lnTo>
                <a:lnTo>
                  <a:pt x="7144" y="121444"/>
                </a:lnTo>
                <a:lnTo>
                  <a:pt x="0" y="142875"/>
                </a:lnTo>
                <a:lnTo>
                  <a:pt x="0" y="171450"/>
                </a:lnTo>
                <a:lnTo>
                  <a:pt x="0" y="192881"/>
                </a:lnTo>
                <a:lnTo>
                  <a:pt x="7144" y="214312"/>
                </a:lnTo>
                <a:lnTo>
                  <a:pt x="7144" y="228600"/>
                </a:lnTo>
                <a:lnTo>
                  <a:pt x="7144" y="22860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3736182" y="4121944"/>
            <a:ext cx="457201" cy="114301"/>
          </a:xfrm>
          <a:custGeom>
            <a:avLst/>
            <a:gdLst/>
            <a:ahLst/>
            <a:cxnLst/>
            <a:rect l="0" t="0" r="0" b="0"/>
            <a:pathLst>
              <a:path w="457201" h="114301">
                <a:moveTo>
                  <a:pt x="207168" y="57150"/>
                </a:moveTo>
                <a:lnTo>
                  <a:pt x="207168" y="57150"/>
                </a:lnTo>
                <a:lnTo>
                  <a:pt x="207168" y="50006"/>
                </a:lnTo>
                <a:lnTo>
                  <a:pt x="207168" y="50006"/>
                </a:lnTo>
                <a:lnTo>
                  <a:pt x="207168" y="50006"/>
                </a:lnTo>
                <a:lnTo>
                  <a:pt x="207168" y="42863"/>
                </a:lnTo>
                <a:lnTo>
                  <a:pt x="207168" y="35719"/>
                </a:lnTo>
                <a:lnTo>
                  <a:pt x="214312" y="35719"/>
                </a:lnTo>
                <a:lnTo>
                  <a:pt x="214312" y="28575"/>
                </a:lnTo>
                <a:lnTo>
                  <a:pt x="221456" y="28575"/>
                </a:lnTo>
                <a:lnTo>
                  <a:pt x="228600" y="21431"/>
                </a:lnTo>
                <a:lnTo>
                  <a:pt x="228600" y="21431"/>
                </a:lnTo>
                <a:lnTo>
                  <a:pt x="235743" y="14287"/>
                </a:lnTo>
                <a:lnTo>
                  <a:pt x="242887" y="14287"/>
                </a:lnTo>
                <a:lnTo>
                  <a:pt x="250031" y="14287"/>
                </a:lnTo>
                <a:lnTo>
                  <a:pt x="264318" y="7144"/>
                </a:lnTo>
                <a:lnTo>
                  <a:pt x="264318" y="7144"/>
                </a:lnTo>
                <a:lnTo>
                  <a:pt x="271462" y="7144"/>
                </a:lnTo>
                <a:lnTo>
                  <a:pt x="285750" y="0"/>
                </a:lnTo>
                <a:lnTo>
                  <a:pt x="292893" y="0"/>
                </a:lnTo>
                <a:lnTo>
                  <a:pt x="300037" y="0"/>
                </a:lnTo>
                <a:lnTo>
                  <a:pt x="307181" y="0"/>
                </a:lnTo>
                <a:lnTo>
                  <a:pt x="321468" y="0"/>
                </a:lnTo>
                <a:lnTo>
                  <a:pt x="328612" y="7144"/>
                </a:lnTo>
                <a:lnTo>
                  <a:pt x="335756" y="7144"/>
                </a:lnTo>
                <a:lnTo>
                  <a:pt x="342900" y="14287"/>
                </a:lnTo>
                <a:lnTo>
                  <a:pt x="350043" y="14287"/>
                </a:lnTo>
                <a:lnTo>
                  <a:pt x="364331" y="14287"/>
                </a:lnTo>
                <a:lnTo>
                  <a:pt x="371475" y="21431"/>
                </a:lnTo>
                <a:lnTo>
                  <a:pt x="378618" y="21431"/>
                </a:lnTo>
                <a:lnTo>
                  <a:pt x="385762" y="28575"/>
                </a:lnTo>
                <a:lnTo>
                  <a:pt x="392906" y="28575"/>
                </a:lnTo>
                <a:lnTo>
                  <a:pt x="400050" y="35719"/>
                </a:lnTo>
                <a:lnTo>
                  <a:pt x="407193" y="35719"/>
                </a:lnTo>
                <a:lnTo>
                  <a:pt x="414337" y="42863"/>
                </a:lnTo>
                <a:lnTo>
                  <a:pt x="428625" y="42863"/>
                </a:lnTo>
                <a:lnTo>
                  <a:pt x="435768" y="42863"/>
                </a:lnTo>
                <a:lnTo>
                  <a:pt x="442912" y="42863"/>
                </a:lnTo>
                <a:lnTo>
                  <a:pt x="442912" y="42863"/>
                </a:lnTo>
                <a:lnTo>
                  <a:pt x="450056" y="42863"/>
                </a:lnTo>
                <a:lnTo>
                  <a:pt x="450056" y="42863"/>
                </a:lnTo>
                <a:lnTo>
                  <a:pt x="457200" y="42863"/>
                </a:lnTo>
                <a:lnTo>
                  <a:pt x="457200" y="42863"/>
                </a:lnTo>
                <a:lnTo>
                  <a:pt x="457200" y="42863"/>
                </a:lnTo>
                <a:lnTo>
                  <a:pt x="457200" y="42863"/>
                </a:lnTo>
                <a:lnTo>
                  <a:pt x="457200" y="42863"/>
                </a:lnTo>
                <a:lnTo>
                  <a:pt x="450056" y="42863"/>
                </a:lnTo>
                <a:lnTo>
                  <a:pt x="450056" y="42863"/>
                </a:lnTo>
                <a:lnTo>
                  <a:pt x="442912" y="42863"/>
                </a:lnTo>
                <a:lnTo>
                  <a:pt x="442912" y="35719"/>
                </a:lnTo>
                <a:lnTo>
                  <a:pt x="435768" y="35719"/>
                </a:lnTo>
                <a:lnTo>
                  <a:pt x="428625" y="35719"/>
                </a:lnTo>
                <a:lnTo>
                  <a:pt x="421481" y="42863"/>
                </a:lnTo>
                <a:lnTo>
                  <a:pt x="414337" y="42863"/>
                </a:lnTo>
                <a:lnTo>
                  <a:pt x="407193" y="42863"/>
                </a:lnTo>
                <a:lnTo>
                  <a:pt x="400050" y="50006"/>
                </a:lnTo>
                <a:lnTo>
                  <a:pt x="385762" y="50006"/>
                </a:lnTo>
                <a:lnTo>
                  <a:pt x="378618" y="57150"/>
                </a:lnTo>
                <a:lnTo>
                  <a:pt x="371475" y="64294"/>
                </a:lnTo>
                <a:lnTo>
                  <a:pt x="364331" y="64294"/>
                </a:lnTo>
                <a:lnTo>
                  <a:pt x="357187" y="71438"/>
                </a:lnTo>
                <a:lnTo>
                  <a:pt x="342900" y="71438"/>
                </a:lnTo>
                <a:lnTo>
                  <a:pt x="335756" y="78581"/>
                </a:lnTo>
                <a:lnTo>
                  <a:pt x="328612" y="85725"/>
                </a:lnTo>
                <a:lnTo>
                  <a:pt x="321468" y="85725"/>
                </a:lnTo>
                <a:lnTo>
                  <a:pt x="314325" y="92869"/>
                </a:lnTo>
                <a:lnTo>
                  <a:pt x="300037" y="92869"/>
                </a:lnTo>
                <a:lnTo>
                  <a:pt x="292893" y="100013"/>
                </a:lnTo>
                <a:lnTo>
                  <a:pt x="278606" y="100013"/>
                </a:lnTo>
                <a:lnTo>
                  <a:pt x="271462" y="100013"/>
                </a:lnTo>
                <a:lnTo>
                  <a:pt x="257175" y="107156"/>
                </a:lnTo>
                <a:lnTo>
                  <a:pt x="250031" y="107156"/>
                </a:lnTo>
                <a:lnTo>
                  <a:pt x="235743" y="107156"/>
                </a:lnTo>
                <a:lnTo>
                  <a:pt x="221456" y="107156"/>
                </a:lnTo>
                <a:lnTo>
                  <a:pt x="207168" y="107156"/>
                </a:lnTo>
                <a:lnTo>
                  <a:pt x="192881" y="107156"/>
                </a:lnTo>
                <a:lnTo>
                  <a:pt x="171450" y="114300"/>
                </a:lnTo>
                <a:lnTo>
                  <a:pt x="157162" y="114300"/>
                </a:lnTo>
                <a:lnTo>
                  <a:pt x="142875" y="107156"/>
                </a:lnTo>
                <a:lnTo>
                  <a:pt x="121443" y="107156"/>
                </a:lnTo>
                <a:lnTo>
                  <a:pt x="107156" y="107156"/>
                </a:lnTo>
                <a:lnTo>
                  <a:pt x="85725" y="107156"/>
                </a:lnTo>
                <a:lnTo>
                  <a:pt x="71437" y="107156"/>
                </a:lnTo>
                <a:lnTo>
                  <a:pt x="57150" y="107156"/>
                </a:lnTo>
                <a:lnTo>
                  <a:pt x="42862" y="107156"/>
                </a:lnTo>
                <a:lnTo>
                  <a:pt x="28575" y="100013"/>
                </a:lnTo>
                <a:lnTo>
                  <a:pt x="14287" y="100013"/>
                </a:lnTo>
                <a:lnTo>
                  <a:pt x="7143" y="100013"/>
                </a:lnTo>
                <a:lnTo>
                  <a:pt x="0" y="100013"/>
                </a:lnTo>
                <a:lnTo>
                  <a:pt x="0" y="100013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4021932" y="3964781"/>
            <a:ext cx="35719" cy="35720"/>
          </a:xfrm>
          <a:custGeom>
            <a:avLst/>
            <a:gdLst/>
            <a:ahLst/>
            <a:cxnLst/>
            <a:rect l="0" t="0" r="0" b="0"/>
            <a:pathLst>
              <a:path w="35719" h="35720">
                <a:moveTo>
                  <a:pt x="28575" y="21432"/>
                </a:moveTo>
                <a:lnTo>
                  <a:pt x="28575" y="21432"/>
                </a:lnTo>
                <a:lnTo>
                  <a:pt x="28575" y="21432"/>
                </a:lnTo>
                <a:lnTo>
                  <a:pt x="28575" y="21432"/>
                </a:lnTo>
                <a:lnTo>
                  <a:pt x="35718" y="28575"/>
                </a:lnTo>
                <a:lnTo>
                  <a:pt x="35718" y="28575"/>
                </a:lnTo>
                <a:lnTo>
                  <a:pt x="35718" y="28575"/>
                </a:lnTo>
                <a:lnTo>
                  <a:pt x="35718" y="35719"/>
                </a:lnTo>
                <a:lnTo>
                  <a:pt x="28575" y="35719"/>
                </a:lnTo>
                <a:lnTo>
                  <a:pt x="28575" y="35719"/>
                </a:lnTo>
                <a:lnTo>
                  <a:pt x="21431" y="35719"/>
                </a:lnTo>
                <a:lnTo>
                  <a:pt x="21431" y="35719"/>
                </a:lnTo>
                <a:lnTo>
                  <a:pt x="14287" y="35719"/>
                </a:lnTo>
                <a:lnTo>
                  <a:pt x="14287" y="35719"/>
                </a:lnTo>
                <a:lnTo>
                  <a:pt x="7143" y="35719"/>
                </a:lnTo>
                <a:lnTo>
                  <a:pt x="0" y="28575"/>
                </a:lnTo>
                <a:lnTo>
                  <a:pt x="0" y="28575"/>
                </a:lnTo>
                <a:lnTo>
                  <a:pt x="0" y="21432"/>
                </a:lnTo>
                <a:lnTo>
                  <a:pt x="0" y="21432"/>
                </a:lnTo>
                <a:lnTo>
                  <a:pt x="0" y="14288"/>
                </a:lnTo>
                <a:lnTo>
                  <a:pt x="0" y="14288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7143" y="0"/>
                </a:lnTo>
                <a:lnTo>
                  <a:pt x="7143" y="0"/>
                </a:lnTo>
                <a:lnTo>
                  <a:pt x="14287" y="0"/>
                </a:lnTo>
                <a:lnTo>
                  <a:pt x="14287" y="7144"/>
                </a:lnTo>
                <a:lnTo>
                  <a:pt x="14287" y="7144"/>
                </a:lnTo>
                <a:lnTo>
                  <a:pt x="14287" y="14288"/>
                </a:lnTo>
                <a:lnTo>
                  <a:pt x="14287" y="14288"/>
                </a:lnTo>
                <a:lnTo>
                  <a:pt x="14287" y="14288"/>
                </a:lnTo>
                <a:lnTo>
                  <a:pt x="14287" y="21432"/>
                </a:lnTo>
                <a:lnTo>
                  <a:pt x="14287" y="21432"/>
                </a:lnTo>
                <a:lnTo>
                  <a:pt x="14287" y="21432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3536157" y="4057650"/>
            <a:ext cx="271463" cy="314326"/>
          </a:xfrm>
          <a:custGeom>
            <a:avLst/>
            <a:gdLst/>
            <a:ahLst/>
            <a:cxnLst/>
            <a:rect l="0" t="0" r="0" b="0"/>
            <a:pathLst>
              <a:path w="271463" h="314326">
                <a:moveTo>
                  <a:pt x="7143" y="314325"/>
                </a:moveTo>
                <a:lnTo>
                  <a:pt x="0" y="314325"/>
                </a:lnTo>
                <a:lnTo>
                  <a:pt x="0" y="314325"/>
                </a:lnTo>
                <a:lnTo>
                  <a:pt x="0" y="314325"/>
                </a:lnTo>
                <a:lnTo>
                  <a:pt x="0" y="307182"/>
                </a:lnTo>
                <a:lnTo>
                  <a:pt x="0" y="307182"/>
                </a:lnTo>
                <a:lnTo>
                  <a:pt x="7143" y="300038"/>
                </a:lnTo>
                <a:lnTo>
                  <a:pt x="7143" y="300038"/>
                </a:lnTo>
                <a:lnTo>
                  <a:pt x="7143" y="292894"/>
                </a:lnTo>
                <a:lnTo>
                  <a:pt x="7143" y="285750"/>
                </a:lnTo>
                <a:lnTo>
                  <a:pt x="7143" y="278607"/>
                </a:lnTo>
                <a:lnTo>
                  <a:pt x="7143" y="271463"/>
                </a:lnTo>
                <a:lnTo>
                  <a:pt x="14287" y="264319"/>
                </a:lnTo>
                <a:lnTo>
                  <a:pt x="14287" y="257175"/>
                </a:lnTo>
                <a:lnTo>
                  <a:pt x="7143" y="250032"/>
                </a:lnTo>
                <a:lnTo>
                  <a:pt x="14287" y="242888"/>
                </a:lnTo>
                <a:lnTo>
                  <a:pt x="14287" y="235744"/>
                </a:lnTo>
                <a:lnTo>
                  <a:pt x="14287" y="228600"/>
                </a:lnTo>
                <a:lnTo>
                  <a:pt x="14287" y="214313"/>
                </a:lnTo>
                <a:lnTo>
                  <a:pt x="21431" y="207169"/>
                </a:lnTo>
                <a:lnTo>
                  <a:pt x="21431" y="200025"/>
                </a:lnTo>
                <a:lnTo>
                  <a:pt x="21431" y="185738"/>
                </a:lnTo>
                <a:lnTo>
                  <a:pt x="21431" y="178594"/>
                </a:lnTo>
                <a:lnTo>
                  <a:pt x="21431" y="164307"/>
                </a:lnTo>
                <a:lnTo>
                  <a:pt x="28575" y="157163"/>
                </a:lnTo>
                <a:lnTo>
                  <a:pt x="28575" y="150019"/>
                </a:lnTo>
                <a:lnTo>
                  <a:pt x="35718" y="142875"/>
                </a:lnTo>
                <a:lnTo>
                  <a:pt x="35718" y="128588"/>
                </a:lnTo>
                <a:lnTo>
                  <a:pt x="35718" y="121444"/>
                </a:lnTo>
                <a:lnTo>
                  <a:pt x="42862" y="107157"/>
                </a:lnTo>
                <a:lnTo>
                  <a:pt x="42862" y="100013"/>
                </a:lnTo>
                <a:lnTo>
                  <a:pt x="50006" y="92869"/>
                </a:lnTo>
                <a:lnTo>
                  <a:pt x="57150" y="78581"/>
                </a:lnTo>
                <a:lnTo>
                  <a:pt x="57150" y="71438"/>
                </a:lnTo>
                <a:lnTo>
                  <a:pt x="64293" y="64294"/>
                </a:lnTo>
                <a:lnTo>
                  <a:pt x="71437" y="57150"/>
                </a:lnTo>
                <a:lnTo>
                  <a:pt x="78581" y="50006"/>
                </a:lnTo>
                <a:lnTo>
                  <a:pt x="85725" y="42863"/>
                </a:lnTo>
                <a:lnTo>
                  <a:pt x="92868" y="35719"/>
                </a:lnTo>
                <a:lnTo>
                  <a:pt x="100012" y="28575"/>
                </a:lnTo>
                <a:lnTo>
                  <a:pt x="107156" y="21431"/>
                </a:lnTo>
                <a:lnTo>
                  <a:pt x="121443" y="21431"/>
                </a:lnTo>
                <a:lnTo>
                  <a:pt x="128587" y="14288"/>
                </a:lnTo>
                <a:lnTo>
                  <a:pt x="142875" y="7144"/>
                </a:lnTo>
                <a:lnTo>
                  <a:pt x="150018" y="7144"/>
                </a:lnTo>
                <a:lnTo>
                  <a:pt x="164306" y="7144"/>
                </a:lnTo>
                <a:lnTo>
                  <a:pt x="171450" y="0"/>
                </a:lnTo>
                <a:lnTo>
                  <a:pt x="178593" y="0"/>
                </a:lnTo>
                <a:lnTo>
                  <a:pt x="192881" y="0"/>
                </a:lnTo>
                <a:lnTo>
                  <a:pt x="200025" y="0"/>
                </a:lnTo>
                <a:lnTo>
                  <a:pt x="214312" y="0"/>
                </a:lnTo>
                <a:lnTo>
                  <a:pt x="221456" y="0"/>
                </a:lnTo>
                <a:lnTo>
                  <a:pt x="228600" y="7144"/>
                </a:lnTo>
                <a:lnTo>
                  <a:pt x="235743" y="7144"/>
                </a:lnTo>
                <a:lnTo>
                  <a:pt x="242887" y="14288"/>
                </a:lnTo>
                <a:lnTo>
                  <a:pt x="250031" y="14288"/>
                </a:lnTo>
                <a:lnTo>
                  <a:pt x="250031" y="21431"/>
                </a:lnTo>
                <a:lnTo>
                  <a:pt x="257175" y="28575"/>
                </a:lnTo>
                <a:lnTo>
                  <a:pt x="264318" y="35719"/>
                </a:lnTo>
                <a:lnTo>
                  <a:pt x="264318" y="42863"/>
                </a:lnTo>
                <a:lnTo>
                  <a:pt x="264318" y="50006"/>
                </a:lnTo>
                <a:lnTo>
                  <a:pt x="271462" y="57150"/>
                </a:lnTo>
                <a:lnTo>
                  <a:pt x="271462" y="64294"/>
                </a:lnTo>
                <a:lnTo>
                  <a:pt x="271462" y="71438"/>
                </a:lnTo>
                <a:lnTo>
                  <a:pt x="271462" y="78581"/>
                </a:lnTo>
                <a:lnTo>
                  <a:pt x="264318" y="85725"/>
                </a:lnTo>
                <a:lnTo>
                  <a:pt x="264318" y="92869"/>
                </a:lnTo>
                <a:lnTo>
                  <a:pt x="257175" y="100013"/>
                </a:lnTo>
                <a:lnTo>
                  <a:pt x="257175" y="107157"/>
                </a:lnTo>
                <a:lnTo>
                  <a:pt x="250031" y="114300"/>
                </a:lnTo>
                <a:lnTo>
                  <a:pt x="250031" y="121444"/>
                </a:lnTo>
                <a:lnTo>
                  <a:pt x="242887" y="128588"/>
                </a:lnTo>
                <a:lnTo>
                  <a:pt x="228600" y="135732"/>
                </a:lnTo>
                <a:lnTo>
                  <a:pt x="221456" y="142875"/>
                </a:lnTo>
                <a:lnTo>
                  <a:pt x="214312" y="142875"/>
                </a:lnTo>
                <a:lnTo>
                  <a:pt x="200025" y="150019"/>
                </a:lnTo>
                <a:lnTo>
                  <a:pt x="192881" y="150019"/>
                </a:lnTo>
                <a:lnTo>
                  <a:pt x="178593" y="157163"/>
                </a:lnTo>
                <a:lnTo>
                  <a:pt x="164306" y="157163"/>
                </a:lnTo>
                <a:lnTo>
                  <a:pt x="142875" y="164307"/>
                </a:lnTo>
                <a:lnTo>
                  <a:pt x="128587" y="164307"/>
                </a:lnTo>
                <a:lnTo>
                  <a:pt x="114300" y="164307"/>
                </a:lnTo>
                <a:lnTo>
                  <a:pt x="92868" y="171450"/>
                </a:lnTo>
                <a:lnTo>
                  <a:pt x="71437" y="171450"/>
                </a:lnTo>
                <a:lnTo>
                  <a:pt x="57150" y="171450"/>
                </a:lnTo>
                <a:lnTo>
                  <a:pt x="35718" y="171450"/>
                </a:lnTo>
                <a:lnTo>
                  <a:pt x="21431" y="178594"/>
                </a:lnTo>
                <a:lnTo>
                  <a:pt x="7143" y="178594"/>
                </a:lnTo>
                <a:lnTo>
                  <a:pt x="7143" y="178594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3671888" y="3871913"/>
            <a:ext cx="7145" cy="157163"/>
          </a:xfrm>
          <a:custGeom>
            <a:avLst/>
            <a:gdLst/>
            <a:ahLst/>
            <a:cxnLst/>
            <a:rect l="0" t="0" r="0" b="0"/>
            <a:pathLst>
              <a:path w="7145" h="157163">
                <a:moveTo>
                  <a:pt x="7144" y="0"/>
                </a:move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7143"/>
                </a:lnTo>
                <a:lnTo>
                  <a:pt x="7144" y="14287"/>
                </a:lnTo>
                <a:lnTo>
                  <a:pt x="7144" y="21431"/>
                </a:lnTo>
                <a:lnTo>
                  <a:pt x="7144" y="28575"/>
                </a:lnTo>
                <a:lnTo>
                  <a:pt x="7144" y="35718"/>
                </a:lnTo>
                <a:lnTo>
                  <a:pt x="7144" y="50006"/>
                </a:lnTo>
                <a:lnTo>
                  <a:pt x="0" y="64293"/>
                </a:lnTo>
                <a:lnTo>
                  <a:pt x="0" y="78581"/>
                </a:lnTo>
                <a:lnTo>
                  <a:pt x="0" y="100012"/>
                </a:lnTo>
                <a:lnTo>
                  <a:pt x="0" y="114300"/>
                </a:lnTo>
                <a:lnTo>
                  <a:pt x="0" y="135731"/>
                </a:lnTo>
                <a:lnTo>
                  <a:pt x="0" y="150018"/>
                </a:lnTo>
                <a:lnTo>
                  <a:pt x="0" y="157162"/>
                </a:lnTo>
                <a:lnTo>
                  <a:pt x="0" y="157162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3743325" y="3921919"/>
            <a:ext cx="21433" cy="28576"/>
          </a:xfrm>
          <a:custGeom>
            <a:avLst/>
            <a:gdLst/>
            <a:ahLst/>
            <a:cxnLst/>
            <a:rect l="0" t="0" r="0" b="0"/>
            <a:pathLst>
              <a:path w="21433" h="28576">
                <a:moveTo>
                  <a:pt x="14288" y="14287"/>
                </a:moveTo>
                <a:lnTo>
                  <a:pt x="14288" y="14287"/>
                </a:lnTo>
                <a:lnTo>
                  <a:pt x="21432" y="7144"/>
                </a:lnTo>
                <a:lnTo>
                  <a:pt x="21432" y="7144"/>
                </a:lnTo>
                <a:lnTo>
                  <a:pt x="21432" y="7144"/>
                </a:lnTo>
                <a:lnTo>
                  <a:pt x="21432" y="14287"/>
                </a:lnTo>
                <a:lnTo>
                  <a:pt x="21432" y="14287"/>
                </a:lnTo>
                <a:lnTo>
                  <a:pt x="21432" y="14287"/>
                </a:lnTo>
                <a:lnTo>
                  <a:pt x="21432" y="14287"/>
                </a:lnTo>
                <a:lnTo>
                  <a:pt x="21432" y="21431"/>
                </a:lnTo>
                <a:lnTo>
                  <a:pt x="14288" y="21431"/>
                </a:lnTo>
                <a:lnTo>
                  <a:pt x="14288" y="28575"/>
                </a:lnTo>
                <a:lnTo>
                  <a:pt x="7144" y="28575"/>
                </a:lnTo>
                <a:lnTo>
                  <a:pt x="7144" y="28575"/>
                </a:lnTo>
                <a:lnTo>
                  <a:pt x="7144" y="28575"/>
                </a:lnTo>
                <a:lnTo>
                  <a:pt x="0" y="28575"/>
                </a:lnTo>
                <a:lnTo>
                  <a:pt x="0" y="21431"/>
                </a:lnTo>
                <a:lnTo>
                  <a:pt x="0" y="21431"/>
                </a:lnTo>
                <a:lnTo>
                  <a:pt x="0" y="14287"/>
                </a:lnTo>
                <a:lnTo>
                  <a:pt x="0" y="7144"/>
                </a:lnTo>
                <a:lnTo>
                  <a:pt x="0" y="7144"/>
                </a:lnTo>
                <a:lnTo>
                  <a:pt x="7144" y="0"/>
                </a:lnTo>
                <a:lnTo>
                  <a:pt x="7144" y="0"/>
                </a:lnTo>
                <a:lnTo>
                  <a:pt x="14288" y="0"/>
                </a:lnTo>
                <a:lnTo>
                  <a:pt x="14288" y="0"/>
                </a:lnTo>
                <a:lnTo>
                  <a:pt x="14288" y="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5300663" y="3521869"/>
            <a:ext cx="171451" cy="171451"/>
          </a:xfrm>
          <a:custGeom>
            <a:avLst/>
            <a:gdLst/>
            <a:ahLst/>
            <a:cxnLst/>
            <a:rect l="0" t="0" r="0" b="0"/>
            <a:pathLst>
              <a:path w="171451" h="171451">
                <a:moveTo>
                  <a:pt x="21432" y="7144"/>
                </a:moveTo>
                <a:lnTo>
                  <a:pt x="21432" y="7144"/>
                </a:lnTo>
                <a:lnTo>
                  <a:pt x="21432" y="0"/>
                </a:lnTo>
                <a:lnTo>
                  <a:pt x="21432" y="7144"/>
                </a:lnTo>
                <a:lnTo>
                  <a:pt x="21432" y="7144"/>
                </a:lnTo>
                <a:lnTo>
                  <a:pt x="21432" y="7144"/>
                </a:lnTo>
                <a:lnTo>
                  <a:pt x="21432" y="7144"/>
                </a:lnTo>
                <a:lnTo>
                  <a:pt x="21432" y="7144"/>
                </a:lnTo>
                <a:lnTo>
                  <a:pt x="21432" y="7144"/>
                </a:lnTo>
                <a:lnTo>
                  <a:pt x="21432" y="7144"/>
                </a:lnTo>
                <a:lnTo>
                  <a:pt x="28575" y="7144"/>
                </a:lnTo>
                <a:lnTo>
                  <a:pt x="35719" y="7144"/>
                </a:lnTo>
                <a:lnTo>
                  <a:pt x="42863" y="7144"/>
                </a:lnTo>
                <a:lnTo>
                  <a:pt x="50007" y="7144"/>
                </a:lnTo>
                <a:lnTo>
                  <a:pt x="57150" y="7144"/>
                </a:lnTo>
                <a:lnTo>
                  <a:pt x="64294" y="7144"/>
                </a:lnTo>
                <a:lnTo>
                  <a:pt x="71438" y="7144"/>
                </a:lnTo>
                <a:lnTo>
                  <a:pt x="85725" y="14287"/>
                </a:lnTo>
                <a:lnTo>
                  <a:pt x="92869" y="14287"/>
                </a:lnTo>
                <a:lnTo>
                  <a:pt x="107157" y="21431"/>
                </a:lnTo>
                <a:lnTo>
                  <a:pt x="121444" y="21431"/>
                </a:lnTo>
                <a:lnTo>
                  <a:pt x="128588" y="28575"/>
                </a:lnTo>
                <a:lnTo>
                  <a:pt x="135732" y="28575"/>
                </a:lnTo>
                <a:lnTo>
                  <a:pt x="142875" y="35719"/>
                </a:lnTo>
                <a:lnTo>
                  <a:pt x="150019" y="42862"/>
                </a:lnTo>
                <a:lnTo>
                  <a:pt x="157163" y="50006"/>
                </a:lnTo>
                <a:lnTo>
                  <a:pt x="164307" y="57150"/>
                </a:lnTo>
                <a:lnTo>
                  <a:pt x="164307" y="64294"/>
                </a:lnTo>
                <a:lnTo>
                  <a:pt x="171450" y="71437"/>
                </a:lnTo>
                <a:lnTo>
                  <a:pt x="171450" y="78581"/>
                </a:lnTo>
                <a:lnTo>
                  <a:pt x="171450" y="85725"/>
                </a:lnTo>
                <a:lnTo>
                  <a:pt x="171450" y="92869"/>
                </a:lnTo>
                <a:lnTo>
                  <a:pt x="164307" y="107156"/>
                </a:lnTo>
                <a:lnTo>
                  <a:pt x="164307" y="114300"/>
                </a:lnTo>
                <a:lnTo>
                  <a:pt x="157163" y="128587"/>
                </a:lnTo>
                <a:lnTo>
                  <a:pt x="150019" y="135731"/>
                </a:lnTo>
                <a:lnTo>
                  <a:pt x="142875" y="142875"/>
                </a:lnTo>
                <a:lnTo>
                  <a:pt x="135732" y="150019"/>
                </a:lnTo>
                <a:lnTo>
                  <a:pt x="128588" y="150019"/>
                </a:lnTo>
                <a:lnTo>
                  <a:pt x="114300" y="157162"/>
                </a:lnTo>
                <a:lnTo>
                  <a:pt x="100013" y="164306"/>
                </a:lnTo>
                <a:lnTo>
                  <a:pt x="92869" y="164306"/>
                </a:lnTo>
                <a:lnTo>
                  <a:pt x="78582" y="164306"/>
                </a:lnTo>
                <a:lnTo>
                  <a:pt x="64294" y="171450"/>
                </a:lnTo>
                <a:lnTo>
                  <a:pt x="50007" y="171450"/>
                </a:lnTo>
                <a:lnTo>
                  <a:pt x="35719" y="171450"/>
                </a:lnTo>
                <a:lnTo>
                  <a:pt x="28575" y="171450"/>
                </a:lnTo>
                <a:lnTo>
                  <a:pt x="21432" y="171450"/>
                </a:lnTo>
                <a:lnTo>
                  <a:pt x="7144" y="171450"/>
                </a:lnTo>
                <a:lnTo>
                  <a:pt x="0" y="171450"/>
                </a:lnTo>
                <a:lnTo>
                  <a:pt x="0" y="171450"/>
                </a:lnTo>
                <a:lnTo>
                  <a:pt x="0" y="17145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5307807" y="3350419"/>
            <a:ext cx="28576" cy="42863"/>
          </a:xfrm>
          <a:custGeom>
            <a:avLst/>
            <a:gdLst/>
            <a:ahLst/>
            <a:cxnLst/>
            <a:rect l="0" t="0" r="0" b="0"/>
            <a:pathLst>
              <a:path w="28576" h="42863">
                <a:moveTo>
                  <a:pt x="14288" y="21431"/>
                </a:moveTo>
                <a:lnTo>
                  <a:pt x="14288" y="21431"/>
                </a:lnTo>
                <a:lnTo>
                  <a:pt x="14288" y="21431"/>
                </a:lnTo>
                <a:lnTo>
                  <a:pt x="14288" y="21431"/>
                </a:lnTo>
                <a:lnTo>
                  <a:pt x="21431" y="21431"/>
                </a:lnTo>
                <a:lnTo>
                  <a:pt x="21431" y="28575"/>
                </a:lnTo>
                <a:lnTo>
                  <a:pt x="21431" y="28575"/>
                </a:lnTo>
                <a:lnTo>
                  <a:pt x="28575" y="35719"/>
                </a:lnTo>
                <a:lnTo>
                  <a:pt x="21431" y="35719"/>
                </a:lnTo>
                <a:lnTo>
                  <a:pt x="21431" y="42862"/>
                </a:lnTo>
                <a:lnTo>
                  <a:pt x="21431" y="42862"/>
                </a:lnTo>
                <a:lnTo>
                  <a:pt x="21431" y="42862"/>
                </a:lnTo>
                <a:lnTo>
                  <a:pt x="14288" y="42862"/>
                </a:lnTo>
                <a:lnTo>
                  <a:pt x="14288" y="42862"/>
                </a:lnTo>
                <a:lnTo>
                  <a:pt x="14288" y="35719"/>
                </a:lnTo>
                <a:lnTo>
                  <a:pt x="14288" y="35719"/>
                </a:lnTo>
                <a:lnTo>
                  <a:pt x="7144" y="28575"/>
                </a:lnTo>
                <a:lnTo>
                  <a:pt x="7144" y="28575"/>
                </a:lnTo>
                <a:lnTo>
                  <a:pt x="0" y="21431"/>
                </a:lnTo>
                <a:lnTo>
                  <a:pt x="0" y="21431"/>
                </a:lnTo>
                <a:lnTo>
                  <a:pt x="0" y="14287"/>
                </a:lnTo>
                <a:lnTo>
                  <a:pt x="0" y="14287"/>
                </a:lnTo>
                <a:lnTo>
                  <a:pt x="0" y="7144"/>
                </a:lnTo>
                <a:lnTo>
                  <a:pt x="0" y="7144"/>
                </a:lnTo>
                <a:lnTo>
                  <a:pt x="0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4900613" y="3507581"/>
            <a:ext cx="235745" cy="321470"/>
          </a:xfrm>
          <a:custGeom>
            <a:avLst/>
            <a:gdLst/>
            <a:ahLst/>
            <a:cxnLst/>
            <a:rect l="0" t="0" r="0" b="0"/>
            <a:pathLst>
              <a:path w="235745" h="321470">
                <a:moveTo>
                  <a:pt x="85725" y="321469"/>
                </a:moveTo>
                <a:lnTo>
                  <a:pt x="78582" y="321469"/>
                </a:lnTo>
                <a:lnTo>
                  <a:pt x="78582" y="321469"/>
                </a:lnTo>
                <a:lnTo>
                  <a:pt x="78582" y="321469"/>
                </a:lnTo>
                <a:lnTo>
                  <a:pt x="78582" y="321469"/>
                </a:lnTo>
                <a:lnTo>
                  <a:pt x="71438" y="314325"/>
                </a:lnTo>
                <a:lnTo>
                  <a:pt x="71438" y="314325"/>
                </a:lnTo>
                <a:lnTo>
                  <a:pt x="64294" y="307182"/>
                </a:lnTo>
                <a:lnTo>
                  <a:pt x="64294" y="300038"/>
                </a:lnTo>
                <a:lnTo>
                  <a:pt x="64294" y="292894"/>
                </a:lnTo>
                <a:lnTo>
                  <a:pt x="57150" y="285750"/>
                </a:lnTo>
                <a:lnTo>
                  <a:pt x="57150" y="278607"/>
                </a:lnTo>
                <a:lnTo>
                  <a:pt x="50007" y="264319"/>
                </a:lnTo>
                <a:lnTo>
                  <a:pt x="50007" y="250032"/>
                </a:lnTo>
                <a:lnTo>
                  <a:pt x="50007" y="235744"/>
                </a:lnTo>
                <a:lnTo>
                  <a:pt x="50007" y="221457"/>
                </a:lnTo>
                <a:lnTo>
                  <a:pt x="50007" y="207169"/>
                </a:lnTo>
                <a:lnTo>
                  <a:pt x="50007" y="192882"/>
                </a:lnTo>
                <a:lnTo>
                  <a:pt x="50007" y="178594"/>
                </a:lnTo>
                <a:lnTo>
                  <a:pt x="50007" y="164307"/>
                </a:lnTo>
                <a:lnTo>
                  <a:pt x="42863" y="150019"/>
                </a:lnTo>
                <a:lnTo>
                  <a:pt x="50007" y="135732"/>
                </a:lnTo>
                <a:lnTo>
                  <a:pt x="50007" y="121444"/>
                </a:lnTo>
                <a:lnTo>
                  <a:pt x="57150" y="107157"/>
                </a:lnTo>
                <a:lnTo>
                  <a:pt x="64294" y="92869"/>
                </a:lnTo>
                <a:lnTo>
                  <a:pt x="64294" y="78582"/>
                </a:lnTo>
                <a:lnTo>
                  <a:pt x="71438" y="64294"/>
                </a:lnTo>
                <a:lnTo>
                  <a:pt x="78582" y="50007"/>
                </a:lnTo>
                <a:lnTo>
                  <a:pt x="85725" y="35719"/>
                </a:lnTo>
                <a:lnTo>
                  <a:pt x="92869" y="28575"/>
                </a:lnTo>
                <a:lnTo>
                  <a:pt x="100013" y="14288"/>
                </a:lnTo>
                <a:lnTo>
                  <a:pt x="114300" y="7144"/>
                </a:lnTo>
                <a:lnTo>
                  <a:pt x="121444" y="7144"/>
                </a:lnTo>
                <a:lnTo>
                  <a:pt x="128588" y="0"/>
                </a:lnTo>
                <a:lnTo>
                  <a:pt x="135732" y="0"/>
                </a:lnTo>
                <a:lnTo>
                  <a:pt x="150019" y="0"/>
                </a:lnTo>
                <a:lnTo>
                  <a:pt x="164307" y="0"/>
                </a:lnTo>
                <a:lnTo>
                  <a:pt x="171450" y="0"/>
                </a:lnTo>
                <a:lnTo>
                  <a:pt x="185738" y="7144"/>
                </a:lnTo>
                <a:lnTo>
                  <a:pt x="192882" y="7144"/>
                </a:lnTo>
                <a:lnTo>
                  <a:pt x="207169" y="14288"/>
                </a:lnTo>
                <a:lnTo>
                  <a:pt x="214313" y="21432"/>
                </a:lnTo>
                <a:lnTo>
                  <a:pt x="221457" y="28575"/>
                </a:lnTo>
                <a:lnTo>
                  <a:pt x="228600" y="42863"/>
                </a:lnTo>
                <a:lnTo>
                  <a:pt x="228600" y="50007"/>
                </a:lnTo>
                <a:lnTo>
                  <a:pt x="235744" y="64294"/>
                </a:lnTo>
                <a:lnTo>
                  <a:pt x="235744" y="78582"/>
                </a:lnTo>
                <a:lnTo>
                  <a:pt x="235744" y="85725"/>
                </a:lnTo>
                <a:lnTo>
                  <a:pt x="235744" y="100013"/>
                </a:lnTo>
                <a:lnTo>
                  <a:pt x="235744" y="107157"/>
                </a:lnTo>
                <a:lnTo>
                  <a:pt x="228600" y="121444"/>
                </a:lnTo>
                <a:lnTo>
                  <a:pt x="221457" y="128588"/>
                </a:lnTo>
                <a:lnTo>
                  <a:pt x="214313" y="142875"/>
                </a:lnTo>
                <a:lnTo>
                  <a:pt x="200025" y="150019"/>
                </a:lnTo>
                <a:lnTo>
                  <a:pt x="185738" y="157163"/>
                </a:lnTo>
                <a:lnTo>
                  <a:pt x="171450" y="164307"/>
                </a:lnTo>
                <a:lnTo>
                  <a:pt x="150019" y="171450"/>
                </a:lnTo>
                <a:lnTo>
                  <a:pt x="135732" y="178594"/>
                </a:lnTo>
                <a:lnTo>
                  <a:pt x="114300" y="178594"/>
                </a:lnTo>
                <a:lnTo>
                  <a:pt x="100013" y="185738"/>
                </a:lnTo>
                <a:lnTo>
                  <a:pt x="85725" y="192882"/>
                </a:lnTo>
                <a:lnTo>
                  <a:pt x="64294" y="192882"/>
                </a:lnTo>
                <a:lnTo>
                  <a:pt x="50007" y="192882"/>
                </a:lnTo>
                <a:lnTo>
                  <a:pt x="35719" y="192882"/>
                </a:lnTo>
                <a:lnTo>
                  <a:pt x="21432" y="192882"/>
                </a:lnTo>
                <a:lnTo>
                  <a:pt x="14288" y="185738"/>
                </a:lnTo>
                <a:lnTo>
                  <a:pt x="7144" y="185738"/>
                </a:lnTo>
                <a:lnTo>
                  <a:pt x="0" y="178594"/>
                </a:lnTo>
                <a:lnTo>
                  <a:pt x="0" y="178594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4993482" y="3278981"/>
            <a:ext cx="21432" cy="200026"/>
          </a:xfrm>
          <a:custGeom>
            <a:avLst/>
            <a:gdLst/>
            <a:ahLst/>
            <a:cxnLst/>
            <a:rect l="0" t="0" r="0" b="0"/>
            <a:pathLst>
              <a:path w="21432" h="200026">
                <a:moveTo>
                  <a:pt x="0" y="14288"/>
                </a:moveTo>
                <a:lnTo>
                  <a:pt x="0" y="14288"/>
                </a:lnTo>
                <a:lnTo>
                  <a:pt x="0" y="7144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7144"/>
                </a:lnTo>
                <a:lnTo>
                  <a:pt x="0" y="21432"/>
                </a:lnTo>
                <a:lnTo>
                  <a:pt x="0" y="28575"/>
                </a:lnTo>
                <a:lnTo>
                  <a:pt x="0" y="42863"/>
                </a:lnTo>
                <a:lnTo>
                  <a:pt x="7144" y="50007"/>
                </a:lnTo>
                <a:lnTo>
                  <a:pt x="7144" y="64294"/>
                </a:lnTo>
                <a:lnTo>
                  <a:pt x="7144" y="78582"/>
                </a:lnTo>
                <a:lnTo>
                  <a:pt x="14288" y="100013"/>
                </a:lnTo>
                <a:lnTo>
                  <a:pt x="14288" y="114300"/>
                </a:lnTo>
                <a:lnTo>
                  <a:pt x="14288" y="128588"/>
                </a:lnTo>
                <a:lnTo>
                  <a:pt x="21431" y="150019"/>
                </a:lnTo>
                <a:lnTo>
                  <a:pt x="21431" y="164307"/>
                </a:lnTo>
                <a:lnTo>
                  <a:pt x="21431" y="178594"/>
                </a:lnTo>
                <a:lnTo>
                  <a:pt x="21431" y="192882"/>
                </a:lnTo>
                <a:lnTo>
                  <a:pt x="21431" y="200025"/>
                </a:lnTo>
                <a:lnTo>
                  <a:pt x="21431" y="200025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84" name="Freeform 16383"/>
          <p:cNvSpPr/>
          <p:nvPr/>
        </p:nvSpPr>
        <p:spPr>
          <a:xfrm>
            <a:off x="5157788" y="4250532"/>
            <a:ext cx="228601" cy="371476"/>
          </a:xfrm>
          <a:custGeom>
            <a:avLst/>
            <a:gdLst/>
            <a:ahLst/>
            <a:cxnLst/>
            <a:rect l="0" t="0" r="0" b="0"/>
            <a:pathLst>
              <a:path w="228601" h="371476">
                <a:moveTo>
                  <a:pt x="228600" y="0"/>
                </a:moveTo>
                <a:lnTo>
                  <a:pt x="228600" y="0"/>
                </a:lnTo>
                <a:lnTo>
                  <a:pt x="228600" y="0"/>
                </a:lnTo>
                <a:lnTo>
                  <a:pt x="228600" y="0"/>
                </a:lnTo>
                <a:lnTo>
                  <a:pt x="228600" y="0"/>
                </a:lnTo>
                <a:lnTo>
                  <a:pt x="228600" y="0"/>
                </a:lnTo>
                <a:lnTo>
                  <a:pt x="221457" y="0"/>
                </a:lnTo>
                <a:lnTo>
                  <a:pt x="221457" y="7143"/>
                </a:lnTo>
                <a:lnTo>
                  <a:pt x="221457" y="7143"/>
                </a:lnTo>
                <a:lnTo>
                  <a:pt x="221457" y="14287"/>
                </a:lnTo>
                <a:lnTo>
                  <a:pt x="221457" y="14287"/>
                </a:lnTo>
                <a:lnTo>
                  <a:pt x="221457" y="21431"/>
                </a:lnTo>
                <a:lnTo>
                  <a:pt x="221457" y="28575"/>
                </a:lnTo>
                <a:lnTo>
                  <a:pt x="228600" y="35718"/>
                </a:lnTo>
                <a:lnTo>
                  <a:pt x="228600" y="42862"/>
                </a:lnTo>
                <a:lnTo>
                  <a:pt x="228600" y="57150"/>
                </a:lnTo>
                <a:lnTo>
                  <a:pt x="228600" y="64293"/>
                </a:lnTo>
                <a:lnTo>
                  <a:pt x="228600" y="78581"/>
                </a:lnTo>
                <a:lnTo>
                  <a:pt x="228600" y="92868"/>
                </a:lnTo>
                <a:lnTo>
                  <a:pt x="221457" y="107156"/>
                </a:lnTo>
                <a:lnTo>
                  <a:pt x="221457" y="121443"/>
                </a:lnTo>
                <a:lnTo>
                  <a:pt x="221457" y="135731"/>
                </a:lnTo>
                <a:lnTo>
                  <a:pt x="214313" y="150018"/>
                </a:lnTo>
                <a:lnTo>
                  <a:pt x="214313" y="171450"/>
                </a:lnTo>
                <a:lnTo>
                  <a:pt x="207169" y="185737"/>
                </a:lnTo>
                <a:lnTo>
                  <a:pt x="207169" y="200025"/>
                </a:lnTo>
                <a:lnTo>
                  <a:pt x="200025" y="221456"/>
                </a:lnTo>
                <a:lnTo>
                  <a:pt x="192882" y="235743"/>
                </a:lnTo>
                <a:lnTo>
                  <a:pt x="185738" y="257175"/>
                </a:lnTo>
                <a:lnTo>
                  <a:pt x="178594" y="271462"/>
                </a:lnTo>
                <a:lnTo>
                  <a:pt x="164307" y="292893"/>
                </a:lnTo>
                <a:lnTo>
                  <a:pt x="157163" y="307181"/>
                </a:lnTo>
                <a:lnTo>
                  <a:pt x="150019" y="321468"/>
                </a:lnTo>
                <a:lnTo>
                  <a:pt x="135732" y="335756"/>
                </a:lnTo>
                <a:lnTo>
                  <a:pt x="121444" y="342900"/>
                </a:lnTo>
                <a:lnTo>
                  <a:pt x="107157" y="350043"/>
                </a:lnTo>
                <a:lnTo>
                  <a:pt x="92869" y="357187"/>
                </a:lnTo>
                <a:lnTo>
                  <a:pt x="85725" y="364331"/>
                </a:lnTo>
                <a:lnTo>
                  <a:pt x="71438" y="371475"/>
                </a:lnTo>
                <a:lnTo>
                  <a:pt x="57150" y="371475"/>
                </a:lnTo>
                <a:lnTo>
                  <a:pt x="50007" y="371475"/>
                </a:lnTo>
                <a:lnTo>
                  <a:pt x="35719" y="371475"/>
                </a:lnTo>
                <a:lnTo>
                  <a:pt x="21432" y="371475"/>
                </a:lnTo>
                <a:lnTo>
                  <a:pt x="14288" y="364331"/>
                </a:lnTo>
                <a:lnTo>
                  <a:pt x="7144" y="364331"/>
                </a:lnTo>
                <a:lnTo>
                  <a:pt x="0" y="357187"/>
                </a:lnTo>
                <a:lnTo>
                  <a:pt x="0" y="357187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85" name="Freeform 16384"/>
          <p:cNvSpPr/>
          <p:nvPr/>
        </p:nvSpPr>
        <p:spPr>
          <a:xfrm>
            <a:off x="5386388" y="4129088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close/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86" name="Freeform 16385"/>
          <p:cNvSpPr/>
          <p:nvPr/>
        </p:nvSpPr>
        <p:spPr>
          <a:xfrm>
            <a:off x="5357813" y="4100513"/>
            <a:ext cx="35720" cy="35719"/>
          </a:xfrm>
          <a:custGeom>
            <a:avLst/>
            <a:gdLst/>
            <a:ahLst/>
            <a:cxnLst/>
            <a:rect l="0" t="0" r="0" b="0"/>
            <a:pathLst>
              <a:path w="35720" h="35719">
                <a:moveTo>
                  <a:pt x="21432" y="35718"/>
                </a:moveTo>
                <a:lnTo>
                  <a:pt x="14288" y="35718"/>
                </a:lnTo>
                <a:lnTo>
                  <a:pt x="14288" y="35718"/>
                </a:lnTo>
                <a:lnTo>
                  <a:pt x="14288" y="35718"/>
                </a:lnTo>
                <a:lnTo>
                  <a:pt x="14288" y="35718"/>
                </a:lnTo>
                <a:lnTo>
                  <a:pt x="14288" y="35718"/>
                </a:lnTo>
                <a:lnTo>
                  <a:pt x="14288" y="35718"/>
                </a:lnTo>
                <a:lnTo>
                  <a:pt x="7144" y="28575"/>
                </a:lnTo>
                <a:lnTo>
                  <a:pt x="7144" y="28575"/>
                </a:lnTo>
                <a:lnTo>
                  <a:pt x="7144" y="28575"/>
                </a:lnTo>
                <a:lnTo>
                  <a:pt x="7144" y="21431"/>
                </a:lnTo>
                <a:lnTo>
                  <a:pt x="7144" y="14287"/>
                </a:lnTo>
                <a:lnTo>
                  <a:pt x="7144" y="14287"/>
                </a:lnTo>
                <a:lnTo>
                  <a:pt x="0" y="7143"/>
                </a:lnTo>
                <a:lnTo>
                  <a:pt x="0" y="7143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14288" y="0"/>
                </a:lnTo>
                <a:lnTo>
                  <a:pt x="14288" y="0"/>
                </a:lnTo>
                <a:lnTo>
                  <a:pt x="21432" y="0"/>
                </a:lnTo>
                <a:lnTo>
                  <a:pt x="28575" y="0"/>
                </a:lnTo>
                <a:lnTo>
                  <a:pt x="28575" y="0"/>
                </a:lnTo>
                <a:lnTo>
                  <a:pt x="35719" y="7143"/>
                </a:lnTo>
                <a:lnTo>
                  <a:pt x="35719" y="7143"/>
                </a:lnTo>
                <a:lnTo>
                  <a:pt x="35719" y="14287"/>
                </a:lnTo>
                <a:lnTo>
                  <a:pt x="35719" y="14287"/>
                </a:lnTo>
                <a:lnTo>
                  <a:pt x="35719" y="14287"/>
                </a:lnTo>
                <a:lnTo>
                  <a:pt x="35719" y="14287"/>
                </a:lnTo>
                <a:lnTo>
                  <a:pt x="28575" y="14287"/>
                </a:lnTo>
                <a:lnTo>
                  <a:pt x="28575" y="14287"/>
                </a:lnTo>
                <a:lnTo>
                  <a:pt x="21432" y="14287"/>
                </a:lnTo>
                <a:lnTo>
                  <a:pt x="14288" y="14287"/>
                </a:lnTo>
                <a:lnTo>
                  <a:pt x="7144" y="14287"/>
                </a:lnTo>
                <a:lnTo>
                  <a:pt x="0" y="14287"/>
                </a:lnTo>
                <a:lnTo>
                  <a:pt x="0" y="14287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88" name="Freeform 16387"/>
          <p:cNvSpPr/>
          <p:nvPr/>
        </p:nvSpPr>
        <p:spPr>
          <a:xfrm>
            <a:off x="4950620" y="4071938"/>
            <a:ext cx="207169" cy="350045"/>
          </a:xfrm>
          <a:custGeom>
            <a:avLst/>
            <a:gdLst/>
            <a:ahLst/>
            <a:cxnLst/>
            <a:rect l="0" t="0" r="0" b="0"/>
            <a:pathLst>
              <a:path w="207169" h="350045">
                <a:moveTo>
                  <a:pt x="78581" y="350044"/>
                </a:moveTo>
                <a:lnTo>
                  <a:pt x="78581" y="342900"/>
                </a:lnTo>
                <a:lnTo>
                  <a:pt x="71437" y="342900"/>
                </a:lnTo>
                <a:lnTo>
                  <a:pt x="71437" y="342900"/>
                </a:lnTo>
                <a:lnTo>
                  <a:pt x="71437" y="342900"/>
                </a:lnTo>
                <a:lnTo>
                  <a:pt x="71437" y="342900"/>
                </a:lnTo>
                <a:lnTo>
                  <a:pt x="71437" y="342900"/>
                </a:lnTo>
                <a:lnTo>
                  <a:pt x="64293" y="335756"/>
                </a:lnTo>
                <a:lnTo>
                  <a:pt x="64293" y="335756"/>
                </a:lnTo>
                <a:lnTo>
                  <a:pt x="57150" y="335756"/>
                </a:lnTo>
                <a:lnTo>
                  <a:pt x="57150" y="328612"/>
                </a:lnTo>
                <a:lnTo>
                  <a:pt x="50006" y="321469"/>
                </a:lnTo>
                <a:lnTo>
                  <a:pt x="42862" y="321469"/>
                </a:lnTo>
                <a:lnTo>
                  <a:pt x="42862" y="314325"/>
                </a:lnTo>
                <a:lnTo>
                  <a:pt x="35718" y="307181"/>
                </a:lnTo>
                <a:lnTo>
                  <a:pt x="28575" y="300037"/>
                </a:lnTo>
                <a:lnTo>
                  <a:pt x="21431" y="285750"/>
                </a:lnTo>
                <a:lnTo>
                  <a:pt x="14287" y="278606"/>
                </a:lnTo>
                <a:lnTo>
                  <a:pt x="14287" y="264319"/>
                </a:lnTo>
                <a:lnTo>
                  <a:pt x="7143" y="250031"/>
                </a:lnTo>
                <a:lnTo>
                  <a:pt x="7143" y="242887"/>
                </a:lnTo>
                <a:lnTo>
                  <a:pt x="0" y="228600"/>
                </a:lnTo>
                <a:lnTo>
                  <a:pt x="0" y="214312"/>
                </a:lnTo>
                <a:lnTo>
                  <a:pt x="0" y="200025"/>
                </a:lnTo>
                <a:lnTo>
                  <a:pt x="0" y="178594"/>
                </a:lnTo>
                <a:lnTo>
                  <a:pt x="0" y="164306"/>
                </a:lnTo>
                <a:lnTo>
                  <a:pt x="7143" y="150019"/>
                </a:lnTo>
                <a:lnTo>
                  <a:pt x="7143" y="135731"/>
                </a:lnTo>
                <a:lnTo>
                  <a:pt x="14287" y="121444"/>
                </a:lnTo>
                <a:lnTo>
                  <a:pt x="14287" y="107156"/>
                </a:lnTo>
                <a:lnTo>
                  <a:pt x="21431" y="92869"/>
                </a:lnTo>
                <a:lnTo>
                  <a:pt x="21431" y="78581"/>
                </a:lnTo>
                <a:lnTo>
                  <a:pt x="28575" y="57150"/>
                </a:lnTo>
                <a:lnTo>
                  <a:pt x="42862" y="50006"/>
                </a:lnTo>
                <a:lnTo>
                  <a:pt x="50006" y="35718"/>
                </a:lnTo>
                <a:lnTo>
                  <a:pt x="57150" y="21431"/>
                </a:lnTo>
                <a:lnTo>
                  <a:pt x="71437" y="14287"/>
                </a:lnTo>
                <a:lnTo>
                  <a:pt x="85725" y="7143"/>
                </a:lnTo>
                <a:lnTo>
                  <a:pt x="100012" y="7143"/>
                </a:lnTo>
                <a:lnTo>
                  <a:pt x="107156" y="0"/>
                </a:lnTo>
                <a:lnTo>
                  <a:pt x="121443" y="0"/>
                </a:lnTo>
                <a:lnTo>
                  <a:pt x="135731" y="0"/>
                </a:lnTo>
                <a:lnTo>
                  <a:pt x="142875" y="0"/>
                </a:lnTo>
                <a:lnTo>
                  <a:pt x="157162" y="7143"/>
                </a:lnTo>
                <a:lnTo>
                  <a:pt x="164306" y="14287"/>
                </a:lnTo>
                <a:lnTo>
                  <a:pt x="178593" y="21431"/>
                </a:lnTo>
                <a:lnTo>
                  <a:pt x="185737" y="28575"/>
                </a:lnTo>
                <a:lnTo>
                  <a:pt x="192881" y="35718"/>
                </a:lnTo>
                <a:lnTo>
                  <a:pt x="200025" y="50006"/>
                </a:lnTo>
                <a:lnTo>
                  <a:pt x="200025" y="57150"/>
                </a:lnTo>
                <a:lnTo>
                  <a:pt x="207168" y="71437"/>
                </a:lnTo>
                <a:lnTo>
                  <a:pt x="207168" y="78581"/>
                </a:lnTo>
                <a:lnTo>
                  <a:pt x="207168" y="92869"/>
                </a:lnTo>
                <a:lnTo>
                  <a:pt x="207168" y="107156"/>
                </a:lnTo>
                <a:lnTo>
                  <a:pt x="200025" y="121444"/>
                </a:lnTo>
                <a:lnTo>
                  <a:pt x="192881" y="128587"/>
                </a:lnTo>
                <a:lnTo>
                  <a:pt x="185737" y="142875"/>
                </a:lnTo>
                <a:lnTo>
                  <a:pt x="178593" y="157162"/>
                </a:lnTo>
                <a:lnTo>
                  <a:pt x="164306" y="171450"/>
                </a:lnTo>
                <a:lnTo>
                  <a:pt x="150018" y="178594"/>
                </a:lnTo>
                <a:lnTo>
                  <a:pt x="135731" y="192881"/>
                </a:lnTo>
                <a:lnTo>
                  <a:pt x="121443" y="207169"/>
                </a:lnTo>
                <a:lnTo>
                  <a:pt x="100012" y="214312"/>
                </a:lnTo>
                <a:lnTo>
                  <a:pt x="85725" y="221456"/>
                </a:lnTo>
                <a:lnTo>
                  <a:pt x="64293" y="228600"/>
                </a:lnTo>
                <a:lnTo>
                  <a:pt x="50006" y="235744"/>
                </a:lnTo>
                <a:lnTo>
                  <a:pt x="42862" y="235744"/>
                </a:lnTo>
                <a:lnTo>
                  <a:pt x="42862" y="235744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89" name="Freeform 16388"/>
          <p:cNvSpPr/>
          <p:nvPr/>
        </p:nvSpPr>
        <p:spPr>
          <a:xfrm>
            <a:off x="4993482" y="3843338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close/>
              </a:path>
            </a:pathLst>
          </a:custGeom>
          <a:noFill/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90" name="Freeform 16389"/>
          <p:cNvSpPr/>
          <p:nvPr/>
        </p:nvSpPr>
        <p:spPr>
          <a:xfrm>
            <a:off x="4986338" y="3850481"/>
            <a:ext cx="14289" cy="207170"/>
          </a:xfrm>
          <a:custGeom>
            <a:avLst/>
            <a:gdLst/>
            <a:ahLst/>
            <a:cxnLst/>
            <a:rect l="0" t="0" r="0" b="0"/>
            <a:pathLst>
              <a:path w="14289" h="207170">
                <a:moveTo>
                  <a:pt x="0" y="0"/>
                </a:moveTo>
                <a:lnTo>
                  <a:pt x="7144" y="7144"/>
                </a:lnTo>
                <a:lnTo>
                  <a:pt x="7144" y="7144"/>
                </a:lnTo>
                <a:lnTo>
                  <a:pt x="7144" y="14288"/>
                </a:lnTo>
                <a:lnTo>
                  <a:pt x="7144" y="21432"/>
                </a:lnTo>
                <a:lnTo>
                  <a:pt x="7144" y="35719"/>
                </a:lnTo>
                <a:lnTo>
                  <a:pt x="7144" y="42863"/>
                </a:lnTo>
                <a:lnTo>
                  <a:pt x="14288" y="57150"/>
                </a:lnTo>
                <a:lnTo>
                  <a:pt x="14288" y="71438"/>
                </a:lnTo>
                <a:lnTo>
                  <a:pt x="14288" y="85725"/>
                </a:lnTo>
                <a:lnTo>
                  <a:pt x="14288" y="100013"/>
                </a:lnTo>
                <a:lnTo>
                  <a:pt x="14288" y="121444"/>
                </a:lnTo>
                <a:lnTo>
                  <a:pt x="14288" y="135732"/>
                </a:lnTo>
                <a:lnTo>
                  <a:pt x="14288" y="157163"/>
                </a:lnTo>
                <a:lnTo>
                  <a:pt x="14288" y="171450"/>
                </a:lnTo>
                <a:lnTo>
                  <a:pt x="14288" y="185738"/>
                </a:lnTo>
                <a:lnTo>
                  <a:pt x="14288" y="200025"/>
                </a:lnTo>
                <a:lnTo>
                  <a:pt x="14288" y="207169"/>
                </a:lnTo>
                <a:lnTo>
                  <a:pt x="14288" y="207169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91" name="Freeform 16390"/>
          <p:cNvSpPr/>
          <p:nvPr/>
        </p:nvSpPr>
        <p:spPr>
          <a:xfrm>
            <a:off x="5107782" y="3907631"/>
            <a:ext cx="14289" cy="28576"/>
          </a:xfrm>
          <a:custGeom>
            <a:avLst/>
            <a:gdLst/>
            <a:ahLst/>
            <a:cxnLst/>
            <a:rect l="0" t="0" r="0" b="0"/>
            <a:pathLst>
              <a:path w="14289" h="28576">
                <a:moveTo>
                  <a:pt x="14288" y="21432"/>
                </a:moveTo>
                <a:lnTo>
                  <a:pt x="14288" y="21432"/>
                </a:lnTo>
                <a:lnTo>
                  <a:pt x="14288" y="21432"/>
                </a:lnTo>
                <a:lnTo>
                  <a:pt x="14288" y="21432"/>
                </a:lnTo>
                <a:lnTo>
                  <a:pt x="14288" y="21432"/>
                </a:lnTo>
                <a:lnTo>
                  <a:pt x="14288" y="28575"/>
                </a:lnTo>
                <a:lnTo>
                  <a:pt x="14288" y="28575"/>
                </a:lnTo>
                <a:lnTo>
                  <a:pt x="14288" y="28575"/>
                </a:lnTo>
                <a:lnTo>
                  <a:pt x="14288" y="28575"/>
                </a:lnTo>
                <a:lnTo>
                  <a:pt x="14288" y="28575"/>
                </a:lnTo>
                <a:lnTo>
                  <a:pt x="14288" y="28575"/>
                </a:lnTo>
                <a:lnTo>
                  <a:pt x="7144" y="21432"/>
                </a:lnTo>
                <a:lnTo>
                  <a:pt x="7144" y="21432"/>
                </a:lnTo>
                <a:lnTo>
                  <a:pt x="7144" y="14288"/>
                </a:lnTo>
                <a:lnTo>
                  <a:pt x="7144" y="14288"/>
                </a:lnTo>
                <a:lnTo>
                  <a:pt x="0" y="7144"/>
                </a:lnTo>
                <a:lnTo>
                  <a:pt x="0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0"/>
                </a:lnTo>
                <a:lnTo>
                  <a:pt x="7144" y="0"/>
                </a:lnTo>
                <a:lnTo>
                  <a:pt x="7144" y="7144"/>
                </a:lnTo>
                <a:lnTo>
                  <a:pt x="14288" y="7144"/>
                </a:lnTo>
                <a:lnTo>
                  <a:pt x="14288" y="7144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92" name="Freeform 16391"/>
          <p:cNvSpPr/>
          <p:nvPr/>
        </p:nvSpPr>
        <p:spPr>
          <a:xfrm>
            <a:off x="6607970" y="3321844"/>
            <a:ext cx="35719" cy="350045"/>
          </a:xfrm>
          <a:custGeom>
            <a:avLst/>
            <a:gdLst/>
            <a:ahLst/>
            <a:cxnLst/>
            <a:rect l="0" t="0" r="0" b="0"/>
            <a:pathLst>
              <a:path w="35719" h="350045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14287"/>
                </a:lnTo>
                <a:lnTo>
                  <a:pt x="0" y="21431"/>
                </a:lnTo>
                <a:lnTo>
                  <a:pt x="0" y="35719"/>
                </a:lnTo>
                <a:lnTo>
                  <a:pt x="7143" y="50006"/>
                </a:lnTo>
                <a:lnTo>
                  <a:pt x="7143" y="64294"/>
                </a:lnTo>
                <a:lnTo>
                  <a:pt x="7143" y="85725"/>
                </a:lnTo>
                <a:lnTo>
                  <a:pt x="21431" y="107156"/>
                </a:lnTo>
                <a:lnTo>
                  <a:pt x="28575" y="128587"/>
                </a:lnTo>
                <a:lnTo>
                  <a:pt x="28575" y="150019"/>
                </a:lnTo>
                <a:lnTo>
                  <a:pt x="28575" y="171450"/>
                </a:lnTo>
                <a:lnTo>
                  <a:pt x="28575" y="192881"/>
                </a:lnTo>
                <a:lnTo>
                  <a:pt x="28575" y="214312"/>
                </a:lnTo>
                <a:lnTo>
                  <a:pt x="35718" y="242887"/>
                </a:lnTo>
                <a:lnTo>
                  <a:pt x="35718" y="264319"/>
                </a:lnTo>
                <a:lnTo>
                  <a:pt x="35718" y="285750"/>
                </a:lnTo>
                <a:lnTo>
                  <a:pt x="35718" y="307181"/>
                </a:lnTo>
                <a:lnTo>
                  <a:pt x="35718" y="321469"/>
                </a:lnTo>
                <a:lnTo>
                  <a:pt x="28575" y="335756"/>
                </a:lnTo>
                <a:lnTo>
                  <a:pt x="28575" y="342900"/>
                </a:lnTo>
                <a:lnTo>
                  <a:pt x="21431" y="350044"/>
                </a:lnTo>
                <a:lnTo>
                  <a:pt x="21431" y="350044"/>
                </a:lnTo>
                <a:lnTo>
                  <a:pt x="21431" y="350044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93" name="Freeform 16392"/>
          <p:cNvSpPr/>
          <p:nvPr/>
        </p:nvSpPr>
        <p:spPr>
          <a:xfrm>
            <a:off x="6429376" y="3271838"/>
            <a:ext cx="371476" cy="71438"/>
          </a:xfrm>
          <a:custGeom>
            <a:avLst/>
            <a:gdLst/>
            <a:ahLst/>
            <a:cxnLst/>
            <a:rect l="0" t="0" r="0" b="0"/>
            <a:pathLst>
              <a:path w="371476" h="71438">
                <a:moveTo>
                  <a:pt x="0" y="71437"/>
                </a:moveTo>
                <a:lnTo>
                  <a:pt x="0" y="57150"/>
                </a:lnTo>
                <a:lnTo>
                  <a:pt x="0" y="50006"/>
                </a:lnTo>
                <a:lnTo>
                  <a:pt x="0" y="42862"/>
                </a:lnTo>
                <a:lnTo>
                  <a:pt x="0" y="35718"/>
                </a:lnTo>
                <a:lnTo>
                  <a:pt x="0" y="21431"/>
                </a:lnTo>
                <a:lnTo>
                  <a:pt x="7144" y="14287"/>
                </a:lnTo>
                <a:lnTo>
                  <a:pt x="7144" y="7143"/>
                </a:lnTo>
                <a:lnTo>
                  <a:pt x="14287" y="0"/>
                </a:lnTo>
                <a:lnTo>
                  <a:pt x="28575" y="0"/>
                </a:lnTo>
                <a:lnTo>
                  <a:pt x="35719" y="0"/>
                </a:lnTo>
                <a:lnTo>
                  <a:pt x="50006" y="0"/>
                </a:lnTo>
                <a:lnTo>
                  <a:pt x="71437" y="0"/>
                </a:lnTo>
                <a:lnTo>
                  <a:pt x="85725" y="0"/>
                </a:lnTo>
                <a:lnTo>
                  <a:pt x="107156" y="0"/>
                </a:lnTo>
                <a:lnTo>
                  <a:pt x="128587" y="7143"/>
                </a:lnTo>
                <a:lnTo>
                  <a:pt x="157162" y="7143"/>
                </a:lnTo>
                <a:lnTo>
                  <a:pt x="178594" y="7143"/>
                </a:lnTo>
                <a:lnTo>
                  <a:pt x="200025" y="7143"/>
                </a:lnTo>
                <a:lnTo>
                  <a:pt x="221456" y="14287"/>
                </a:lnTo>
                <a:lnTo>
                  <a:pt x="250031" y="14287"/>
                </a:lnTo>
                <a:lnTo>
                  <a:pt x="271462" y="14287"/>
                </a:lnTo>
                <a:lnTo>
                  <a:pt x="292894" y="14287"/>
                </a:lnTo>
                <a:lnTo>
                  <a:pt x="314325" y="14287"/>
                </a:lnTo>
                <a:lnTo>
                  <a:pt x="328612" y="14287"/>
                </a:lnTo>
                <a:lnTo>
                  <a:pt x="350044" y="14287"/>
                </a:lnTo>
                <a:lnTo>
                  <a:pt x="371475" y="21431"/>
                </a:lnTo>
                <a:lnTo>
                  <a:pt x="371475" y="21431"/>
                </a:lnTo>
                <a:lnTo>
                  <a:pt x="371475" y="21431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94" name="Freeform 16393"/>
          <p:cNvSpPr/>
          <p:nvPr/>
        </p:nvSpPr>
        <p:spPr>
          <a:xfrm>
            <a:off x="6757988" y="3464719"/>
            <a:ext cx="307183" cy="200026"/>
          </a:xfrm>
          <a:custGeom>
            <a:avLst/>
            <a:gdLst/>
            <a:ahLst/>
            <a:cxnLst/>
            <a:rect l="0" t="0" r="0" b="0"/>
            <a:pathLst>
              <a:path w="307183" h="200026">
                <a:moveTo>
                  <a:pt x="157163" y="50006"/>
                </a:moveTo>
                <a:lnTo>
                  <a:pt x="157163" y="50006"/>
                </a:lnTo>
                <a:lnTo>
                  <a:pt x="157163" y="50006"/>
                </a:lnTo>
                <a:lnTo>
                  <a:pt x="157163" y="50006"/>
                </a:lnTo>
                <a:lnTo>
                  <a:pt x="157163" y="50006"/>
                </a:lnTo>
                <a:lnTo>
                  <a:pt x="157163" y="42862"/>
                </a:lnTo>
                <a:lnTo>
                  <a:pt x="157163" y="42862"/>
                </a:lnTo>
                <a:lnTo>
                  <a:pt x="157163" y="35719"/>
                </a:lnTo>
                <a:lnTo>
                  <a:pt x="150019" y="35719"/>
                </a:lnTo>
                <a:lnTo>
                  <a:pt x="150019" y="28575"/>
                </a:lnTo>
                <a:lnTo>
                  <a:pt x="150019" y="28575"/>
                </a:lnTo>
                <a:lnTo>
                  <a:pt x="142875" y="21431"/>
                </a:lnTo>
                <a:lnTo>
                  <a:pt x="135732" y="14287"/>
                </a:lnTo>
                <a:lnTo>
                  <a:pt x="128588" y="14287"/>
                </a:lnTo>
                <a:lnTo>
                  <a:pt x="121444" y="7144"/>
                </a:lnTo>
                <a:lnTo>
                  <a:pt x="107157" y="7144"/>
                </a:lnTo>
                <a:lnTo>
                  <a:pt x="100013" y="0"/>
                </a:lnTo>
                <a:lnTo>
                  <a:pt x="92869" y="0"/>
                </a:lnTo>
                <a:lnTo>
                  <a:pt x="78582" y="7144"/>
                </a:lnTo>
                <a:lnTo>
                  <a:pt x="71438" y="7144"/>
                </a:lnTo>
                <a:lnTo>
                  <a:pt x="57150" y="14287"/>
                </a:lnTo>
                <a:lnTo>
                  <a:pt x="50007" y="21431"/>
                </a:lnTo>
                <a:lnTo>
                  <a:pt x="35719" y="28575"/>
                </a:lnTo>
                <a:lnTo>
                  <a:pt x="28575" y="42862"/>
                </a:lnTo>
                <a:lnTo>
                  <a:pt x="21432" y="57150"/>
                </a:lnTo>
                <a:lnTo>
                  <a:pt x="7144" y="71437"/>
                </a:lnTo>
                <a:lnTo>
                  <a:pt x="7144" y="85725"/>
                </a:lnTo>
                <a:lnTo>
                  <a:pt x="0" y="100012"/>
                </a:lnTo>
                <a:lnTo>
                  <a:pt x="0" y="121444"/>
                </a:lnTo>
                <a:lnTo>
                  <a:pt x="0" y="135731"/>
                </a:lnTo>
                <a:lnTo>
                  <a:pt x="0" y="150019"/>
                </a:lnTo>
                <a:lnTo>
                  <a:pt x="0" y="164306"/>
                </a:lnTo>
                <a:lnTo>
                  <a:pt x="0" y="171450"/>
                </a:lnTo>
                <a:lnTo>
                  <a:pt x="14288" y="178594"/>
                </a:lnTo>
                <a:lnTo>
                  <a:pt x="21432" y="185737"/>
                </a:lnTo>
                <a:lnTo>
                  <a:pt x="28575" y="192881"/>
                </a:lnTo>
                <a:lnTo>
                  <a:pt x="42863" y="192881"/>
                </a:lnTo>
                <a:lnTo>
                  <a:pt x="64294" y="192881"/>
                </a:lnTo>
                <a:lnTo>
                  <a:pt x="78582" y="185737"/>
                </a:lnTo>
                <a:lnTo>
                  <a:pt x="92869" y="185737"/>
                </a:lnTo>
                <a:lnTo>
                  <a:pt x="107157" y="171450"/>
                </a:lnTo>
                <a:lnTo>
                  <a:pt x="121444" y="164306"/>
                </a:lnTo>
                <a:lnTo>
                  <a:pt x="135732" y="150019"/>
                </a:lnTo>
                <a:lnTo>
                  <a:pt x="150019" y="135731"/>
                </a:lnTo>
                <a:lnTo>
                  <a:pt x="164307" y="121444"/>
                </a:lnTo>
                <a:lnTo>
                  <a:pt x="171450" y="107156"/>
                </a:lnTo>
                <a:lnTo>
                  <a:pt x="185738" y="92869"/>
                </a:lnTo>
                <a:lnTo>
                  <a:pt x="192882" y="78581"/>
                </a:lnTo>
                <a:lnTo>
                  <a:pt x="192882" y="64294"/>
                </a:lnTo>
                <a:lnTo>
                  <a:pt x="200025" y="50006"/>
                </a:lnTo>
                <a:lnTo>
                  <a:pt x="200025" y="35719"/>
                </a:lnTo>
                <a:lnTo>
                  <a:pt x="200025" y="28575"/>
                </a:lnTo>
                <a:lnTo>
                  <a:pt x="200025" y="21431"/>
                </a:lnTo>
                <a:lnTo>
                  <a:pt x="200025" y="14287"/>
                </a:lnTo>
                <a:lnTo>
                  <a:pt x="200025" y="14287"/>
                </a:lnTo>
                <a:lnTo>
                  <a:pt x="192882" y="14287"/>
                </a:lnTo>
                <a:lnTo>
                  <a:pt x="192882" y="14287"/>
                </a:lnTo>
                <a:lnTo>
                  <a:pt x="192882" y="14287"/>
                </a:lnTo>
                <a:lnTo>
                  <a:pt x="185738" y="21431"/>
                </a:lnTo>
                <a:lnTo>
                  <a:pt x="185738" y="21431"/>
                </a:lnTo>
                <a:lnTo>
                  <a:pt x="185738" y="35719"/>
                </a:lnTo>
                <a:lnTo>
                  <a:pt x="185738" y="42862"/>
                </a:lnTo>
                <a:lnTo>
                  <a:pt x="185738" y="57150"/>
                </a:lnTo>
                <a:lnTo>
                  <a:pt x="185738" y="71437"/>
                </a:lnTo>
                <a:lnTo>
                  <a:pt x="185738" y="85725"/>
                </a:lnTo>
                <a:lnTo>
                  <a:pt x="185738" y="100012"/>
                </a:lnTo>
                <a:lnTo>
                  <a:pt x="185738" y="114300"/>
                </a:lnTo>
                <a:lnTo>
                  <a:pt x="185738" y="135731"/>
                </a:lnTo>
                <a:lnTo>
                  <a:pt x="192882" y="150019"/>
                </a:lnTo>
                <a:lnTo>
                  <a:pt x="200025" y="164306"/>
                </a:lnTo>
                <a:lnTo>
                  <a:pt x="207169" y="171450"/>
                </a:lnTo>
                <a:lnTo>
                  <a:pt x="214313" y="185737"/>
                </a:lnTo>
                <a:lnTo>
                  <a:pt x="221457" y="192881"/>
                </a:lnTo>
                <a:lnTo>
                  <a:pt x="235744" y="192881"/>
                </a:lnTo>
                <a:lnTo>
                  <a:pt x="242888" y="200025"/>
                </a:lnTo>
                <a:lnTo>
                  <a:pt x="257175" y="200025"/>
                </a:lnTo>
                <a:lnTo>
                  <a:pt x="278607" y="200025"/>
                </a:lnTo>
                <a:lnTo>
                  <a:pt x="285750" y="200025"/>
                </a:lnTo>
                <a:lnTo>
                  <a:pt x="300038" y="200025"/>
                </a:lnTo>
                <a:lnTo>
                  <a:pt x="307182" y="200025"/>
                </a:lnTo>
                <a:lnTo>
                  <a:pt x="307182" y="200025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95" name="Freeform 16394"/>
          <p:cNvSpPr/>
          <p:nvPr/>
        </p:nvSpPr>
        <p:spPr>
          <a:xfrm>
            <a:off x="6579395" y="3814763"/>
            <a:ext cx="78582" cy="64294"/>
          </a:xfrm>
          <a:custGeom>
            <a:avLst/>
            <a:gdLst/>
            <a:ahLst/>
            <a:cxnLst/>
            <a:rect l="0" t="0" r="0" b="0"/>
            <a:pathLst>
              <a:path w="78582" h="64294">
                <a:moveTo>
                  <a:pt x="14287" y="7143"/>
                </a:moveTo>
                <a:lnTo>
                  <a:pt x="14287" y="7143"/>
                </a:lnTo>
                <a:lnTo>
                  <a:pt x="21431" y="0"/>
                </a:lnTo>
                <a:lnTo>
                  <a:pt x="21431" y="0"/>
                </a:lnTo>
                <a:lnTo>
                  <a:pt x="21431" y="0"/>
                </a:lnTo>
                <a:lnTo>
                  <a:pt x="28575" y="0"/>
                </a:lnTo>
                <a:lnTo>
                  <a:pt x="28575" y="7143"/>
                </a:lnTo>
                <a:lnTo>
                  <a:pt x="35718" y="7143"/>
                </a:lnTo>
                <a:lnTo>
                  <a:pt x="42862" y="14287"/>
                </a:lnTo>
                <a:lnTo>
                  <a:pt x="42862" y="21431"/>
                </a:lnTo>
                <a:lnTo>
                  <a:pt x="50006" y="28575"/>
                </a:lnTo>
                <a:lnTo>
                  <a:pt x="50006" y="35718"/>
                </a:lnTo>
                <a:lnTo>
                  <a:pt x="50006" y="42862"/>
                </a:lnTo>
                <a:lnTo>
                  <a:pt x="50006" y="42862"/>
                </a:lnTo>
                <a:lnTo>
                  <a:pt x="50006" y="50006"/>
                </a:lnTo>
                <a:lnTo>
                  <a:pt x="42862" y="57150"/>
                </a:lnTo>
                <a:lnTo>
                  <a:pt x="35718" y="64293"/>
                </a:lnTo>
                <a:lnTo>
                  <a:pt x="35718" y="64293"/>
                </a:lnTo>
                <a:lnTo>
                  <a:pt x="28575" y="64293"/>
                </a:lnTo>
                <a:lnTo>
                  <a:pt x="21431" y="64293"/>
                </a:lnTo>
                <a:lnTo>
                  <a:pt x="14287" y="64293"/>
                </a:lnTo>
                <a:lnTo>
                  <a:pt x="14287" y="64293"/>
                </a:lnTo>
                <a:lnTo>
                  <a:pt x="7143" y="57150"/>
                </a:lnTo>
                <a:lnTo>
                  <a:pt x="0" y="50006"/>
                </a:lnTo>
                <a:lnTo>
                  <a:pt x="0" y="42862"/>
                </a:lnTo>
                <a:lnTo>
                  <a:pt x="0" y="35718"/>
                </a:lnTo>
                <a:lnTo>
                  <a:pt x="0" y="28575"/>
                </a:lnTo>
                <a:lnTo>
                  <a:pt x="7143" y="21431"/>
                </a:lnTo>
                <a:lnTo>
                  <a:pt x="14287" y="14287"/>
                </a:lnTo>
                <a:lnTo>
                  <a:pt x="21431" y="7143"/>
                </a:lnTo>
                <a:lnTo>
                  <a:pt x="28575" y="0"/>
                </a:lnTo>
                <a:lnTo>
                  <a:pt x="28575" y="0"/>
                </a:lnTo>
                <a:lnTo>
                  <a:pt x="35718" y="0"/>
                </a:lnTo>
                <a:lnTo>
                  <a:pt x="42862" y="0"/>
                </a:lnTo>
                <a:lnTo>
                  <a:pt x="50006" y="0"/>
                </a:lnTo>
                <a:lnTo>
                  <a:pt x="57150" y="0"/>
                </a:lnTo>
                <a:lnTo>
                  <a:pt x="64293" y="0"/>
                </a:lnTo>
                <a:lnTo>
                  <a:pt x="71437" y="7143"/>
                </a:lnTo>
                <a:lnTo>
                  <a:pt x="71437" y="14287"/>
                </a:lnTo>
                <a:lnTo>
                  <a:pt x="78581" y="14287"/>
                </a:lnTo>
                <a:lnTo>
                  <a:pt x="78581" y="21431"/>
                </a:lnTo>
                <a:lnTo>
                  <a:pt x="78581" y="28575"/>
                </a:lnTo>
                <a:lnTo>
                  <a:pt x="78581" y="35718"/>
                </a:lnTo>
                <a:lnTo>
                  <a:pt x="78581" y="42862"/>
                </a:lnTo>
                <a:lnTo>
                  <a:pt x="71437" y="42862"/>
                </a:lnTo>
                <a:lnTo>
                  <a:pt x="71437" y="50006"/>
                </a:lnTo>
                <a:lnTo>
                  <a:pt x="64293" y="50006"/>
                </a:lnTo>
                <a:lnTo>
                  <a:pt x="57150" y="50006"/>
                </a:lnTo>
                <a:lnTo>
                  <a:pt x="50006" y="50006"/>
                </a:lnTo>
                <a:lnTo>
                  <a:pt x="42862" y="50006"/>
                </a:lnTo>
                <a:lnTo>
                  <a:pt x="42862" y="42862"/>
                </a:lnTo>
                <a:lnTo>
                  <a:pt x="35718" y="42862"/>
                </a:lnTo>
                <a:lnTo>
                  <a:pt x="28575" y="35718"/>
                </a:lnTo>
                <a:lnTo>
                  <a:pt x="28575" y="28575"/>
                </a:lnTo>
                <a:lnTo>
                  <a:pt x="28575" y="21431"/>
                </a:lnTo>
                <a:lnTo>
                  <a:pt x="28575" y="21431"/>
                </a:lnTo>
                <a:lnTo>
                  <a:pt x="28575" y="14287"/>
                </a:lnTo>
                <a:lnTo>
                  <a:pt x="28575" y="14287"/>
                </a:lnTo>
                <a:lnTo>
                  <a:pt x="28575" y="14287"/>
                </a:lnTo>
                <a:lnTo>
                  <a:pt x="28575" y="14287"/>
                </a:lnTo>
                <a:lnTo>
                  <a:pt x="28575" y="14287"/>
                </a:lnTo>
                <a:lnTo>
                  <a:pt x="28575" y="14287"/>
                </a:lnTo>
                <a:lnTo>
                  <a:pt x="35718" y="14287"/>
                </a:lnTo>
                <a:lnTo>
                  <a:pt x="42862" y="14287"/>
                </a:lnTo>
                <a:lnTo>
                  <a:pt x="42862" y="14287"/>
                </a:lnTo>
                <a:lnTo>
                  <a:pt x="50006" y="14287"/>
                </a:lnTo>
                <a:lnTo>
                  <a:pt x="57150" y="21431"/>
                </a:lnTo>
                <a:lnTo>
                  <a:pt x="57150" y="21431"/>
                </a:lnTo>
                <a:lnTo>
                  <a:pt x="64293" y="28575"/>
                </a:lnTo>
                <a:lnTo>
                  <a:pt x="64293" y="28575"/>
                </a:lnTo>
                <a:lnTo>
                  <a:pt x="64293" y="28575"/>
                </a:lnTo>
                <a:lnTo>
                  <a:pt x="64293" y="28575"/>
                </a:lnTo>
                <a:lnTo>
                  <a:pt x="64293" y="35718"/>
                </a:lnTo>
                <a:lnTo>
                  <a:pt x="64293" y="35718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96" name="Freeform 16395"/>
          <p:cNvSpPr/>
          <p:nvPr/>
        </p:nvSpPr>
        <p:spPr>
          <a:xfrm>
            <a:off x="6407945" y="4000500"/>
            <a:ext cx="264319" cy="28576"/>
          </a:xfrm>
          <a:custGeom>
            <a:avLst/>
            <a:gdLst/>
            <a:ahLst/>
            <a:cxnLst/>
            <a:rect l="0" t="0" r="0" b="0"/>
            <a:pathLst>
              <a:path w="264319" h="28576">
                <a:moveTo>
                  <a:pt x="14287" y="28575"/>
                </a:moveTo>
                <a:lnTo>
                  <a:pt x="7143" y="28575"/>
                </a:lnTo>
                <a:lnTo>
                  <a:pt x="7143" y="28575"/>
                </a:lnTo>
                <a:lnTo>
                  <a:pt x="7143" y="28575"/>
                </a:lnTo>
                <a:lnTo>
                  <a:pt x="0" y="28575"/>
                </a:lnTo>
                <a:lnTo>
                  <a:pt x="0" y="28575"/>
                </a:lnTo>
                <a:lnTo>
                  <a:pt x="7143" y="28575"/>
                </a:lnTo>
                <a:lnTo>
                  <a:pt x="7143" y="28575"/>
                </a:lnTo>
                <a:lnTo>
                  <a:pt x="21431" y="28575"/>
                </a:lnTo>
                <a:lnTo>
                  <a:pt x="28575" y="28575"/>
                </a:lnTo>
                <a:lnTo>
                  <a:pt x="42862" y="28575"/>
                </a:lnTo>
                <a:lnTo>
                  <a:pt x="57150" y="21431"/>
                </a:lnTo>
                <a:lnTo>
                  <a:pt x="78581" y="21431"/>
                </a:lnTo>
                <a:lnTo>
                  <a:pt x="92868" y="21431"/>
                </a:lnTo>
                <a:lnTo>
                  <a:pt x="114300" y="21431"/>
                </a:lnTo>
                <a:lnTo>
                  <a:pt x="135731" y="21431"/>
                </a:lnTo>
                <a:lnTo>
                  <a:pt x="150018" y="14288"/>
                </a:lnTo>
                <a:lnTo>
                  <a:pt x="171450" y="14288"/>
                </a:lnTo>
                <a:lnTo>
                  <a:pt x="185737" y="14288"/>
                </a:lnTo>
                <a:lnTo>
                  <a:pt x="200025" y="14288"/>
                </a:lnTo>
                <a:lnTo>
                  <a:pt x="214312" y="14288"/>
                </a:lnTo>
                <a:lnTo>
                  <a:pt x="228600" y="14288"/>
                </a:lnTo>
                <a:lnTo>
                  <a:pt x="235743" y="7144"/>
                </a:lnTo>
                <a:lnTo>
                  <a:pt x="242887" y="7144"/>
                </a:lnTo>
                <a:lnTo>
                  <a:pt x="250031" y="7144"/>
                </a:lnTo>
                <a:lnTo>
                  <a:pt x="257175" y="7144"/>
                </a:lnTo>
                <a:lnTo>
                  <a:pt x="257175" y="7144"/>
                </a:lnTo>
                <a:lnTo>
                  <a:pt x="257175" y="7144"/>
                </a:lnTo>
                <a:lnTo>
                  <a:pt x="264318" y="7144"/>
                </a:lnTo>
                <a:lnTo>
                  <a:pt x="257175" y="7144"/>
                </a:lnTo>
                <a:lnTo>
                  <a:pt x="257175" y="7144"/>
                </a:lnTo>
                <a:lnTo>
                  <a:pt x="257175" y="7144"/>
                </a:lnTo>
                <a:lnTo>
                  <a:pt x="257175" y="7144"/>
                </a:lnTo>
                <a:lnTo>
                  <a:pt x="257175" y="7144"/>
                </a:lnTo>
                <a:lnTo>
                  <a:pt x="257175" y="7144"/>
                </a:lnTo>
                <a:lnTo>
                  <a:pt x="257175" y="0"/>
                </a:lnTo>
                <a:lnTo>
                  <a:pt x="257175" y="0"/>
                </a:lnTo>
                <a:lnTo>
                  <a:pt x="257175" y="0"/>
                </a:lnTo>
                <a:lnTo>
                  <a:pt x="250031" y="0"/>
                </a:lnTo>
                <a:lnTo>
                  <a:pt x="250031" y="0"/>
                </a:lnTo>
                <a:lnTo>
                  <a:pt x="250031" y="0"/>
                </a:lnTo>
                <a:lnTo>
                  <a:pt x="250031" y="0"/>
                </a:lnTo>
                <a:lnTo>
                  <a:pt x="257175" y="0"/>
                </a:lnTo>
                <a:lnTo>
                  <a:pt x="257175" y="0"/>
                </a:lnTo>
                <a:lnTo>
                  <a:pt x="257175" y="0"/>
                </a:lnTo>
                <a:lnTo>
                  <a:pt x="257175" y="0"/>
                </a:lnTo>
                <a:lnTo>
                  <a:pt x="257175" y="0"/>
                </a:lnTo>
                <a:lnTo>
                  <a:pt x="257175" y="0"/>
                </a:lnTo>
                <a:lnTo>
                  <a:pt x="257175" y="7144"/>
                </a:lnTo>
                <a:lnTo>
                  <a:pt x="257175" y="7144"/>
                </a:lnTo>
                <a:lnTo>
                  <a:pt x="257175" y="7144"/>
                </a:lnTo>
                <a:lnTo>
                  <a:pt x="257175" y="7144"/>
                </a:lnTo>
                <a:lnTo>
                  <a:pt x="257175" y="7144"/>
                </a:lnTo>
                <a:lnTo>
                  <a:pt x="257175" y="7144"/>
                </a:lnTo>
                <a:lnTo>
                  <a:pt x="257175" y="7144"/>
                </a:lnTo>
                <a:lnTo>
                  <a:pt x="257175" y="7144"/>
                </a:lnTo>
                <a:lnTo>
                  <a:pt x="257175" y="7144"/>
                </a:lnTo>
                <a:lnTo>
                  <a:pt x="257175" y="7144"/>
                </a:lnTo>
                <a:lnTo>
                  <a:pt x="257175" y="7144"/>
                </a:lnTo>
                <a:lnTo>
                  <a:pt x="257175" y="7144"/>
                </a:lnTo>
                <a:lnTo>
                  <a:pt x="257175" y="7144"/>
                </a:lnTo>
                <a:lnTo>
                  <a:pt x="257175" y="7144"/>
                </a:lnTo>
                <a:lnTo>
                  <a:pt x="257175" y="14288"/>
                </a:lnTo>
                <a:lnTo>
                  <a:pt x="257175" y="14288"/>
                </a:lnTo>
                <a:lnTo>
                  <a:pt x="257175" y="14288"/>
                </a:lnTo>
                <a:lnTo>
                  <a:pt x="257175" y="14288"/>
                </a:lnTo>
                <a:lnTo>
                  <a:pt x="257175" y="14288"/>
                </a:lnTo>
                <a:lnTo>
                  <a:pt x="257175" y="14288"/>
                </a:lnTo>
                <a:lnTo>
                  <a:pt x="257175" y="14288"/>
                </a:lnTo>
                <a:lnTo>
                  <a:pt x="257175" y="14288"/>
                </a:lnTo>
                <a:lnTo>
                  <a:pt x="257175" y="21431"/>
                </a:lnTo>
                <a:lnTo>
                  <a:pt x="257175" y="21431"/>
                </a:lnTo>
                <a:lnTo>
                  <a:pt x="257175" y="21431"/>
                </a:lnTo>
                <a:lnTo>
                  <a:pt x="257175" y="21431"/>
                </a:lnTo>
                <a:lnTo>
                  <a:pt x="257175" y="21431"/>
                </a:lnTo>
                <a:lnTo>
                  <a:pt x="257175" y="21431"/>
                </a:lnTo>
                <a:lnTo>
                  <a:pt x="257175" y="21431"/>
                </a:lnTo>
                <a:lnTo>
                  <a:pt x="257175" y="21431"/>
                </a:lnTo>
                <a:lnTo>
                  <a:pt x="257175" y="21431"/>
                </a:lnTo>
                <a:lnTo>
                  <a:pt x="257175" y="21431"/>
                </a:lnTo>
                <a:lnTo>
                  <a:pt x="257175" y="21431"/>
                </a:lnTo>
                <a:lnTo>
                  <a:pt x="257175" y="21431"/>
                </a:lnTo>
                <a:lnTo>
                  <a:pt x="257175" y="21431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97" name="Freeform 16396"/>
          <p:cNvSpPr/>
          <p:nvPr/>
        </p:nvSpPr>
        <p:spPr>
          <a:xfrm>
            <a:off x="6407945" y="3993356"/>
            <a:ext cx="285751" cy="435770"/>
          </a:xfrm>
          <a:custGeom>
            <a:avLst/>
            <a:gdLst/>
            <a:ahLst/>
            <a:cxnLst/>
            <a:rect l="0" t="0" r="0" b="0"/>
            <a:pathLst>
              <a:path w="285751" h="435770">
                <a:moveTo>
                  <a:pt x="285750" y="0"/>
                </a:moveTo>
                <a:lnTo>
                  <a:pt x="285750" y="0"/>
                </a:lnTo>
                <a:lnTo>
                  <a:pt x="285750" y="0"/>
                </a:lnTo>
                <a:lnTo>
                  <a:pt x="285750" y="0"/>
                </a:lnTo>
                <a:lnTo>
                  <a:pt x="285750" y="0"/>
                </a:lnTo>
                <a:lnTo>
                  <a:pt x="285750" y="0"/>
                </a:lnTo>
                <a:lnTo>
                  <a:pt x="285750" y="0"/>
                </a:lnTo>
                <a:lnTo>
                  <a:pt x="285750" y="0"/>
                </a:lnTo>
                <a:lnTo>
                  <a:pt x="285750" y="0"/>
                </a:lnTo>
                <a:lnTo>
                  <a:pt x="285750" y="7144"/>
                </a:lnTo>
                <a:lnTo>
                  <a:pt x="278606" y="7144"/>
                </a:lnTo>
                <a:lnTo>
                  <a:pt x="278606" y="14288"/>
                </a:lnTo>
                <a:lnTo>
                  <a:pt x="271462" y="21432"/>
                </a:lnTo>
                <a:lnTo>
                  <a:pt x="271462" y="28575"/>
                </a:lnTo>
                <a:lnTo>
                  <a:pt x="257175" y="35719"/>
                </a:lnTo>
                <a:lnTo>
                  <a:pt x="250031" y="50007"/>
                </a:lnTo>
                <a:lnTo>
                  <a:pt x="235743" y="64294"/>
                </a:lnTo>
                <a:lnTo>
                  <a:pt x="228600" y="78582"/>
                </a:lnTo>
                <a:lnTo>
                  <a:pt x="214312" y="92869"/>
                </a:lnTo>
                <a:lnTo>
                  <a:pt x="200025" y="107157"/>
                </a:lnTo>
                <a:lnTo>
                  <a:pt x="178593" y="121444"/>
                </a:lnTo>
                <a:lnTo>
                  <a:pt x="164306" y="135732"/>
                </a:lnTo>
                <a:lnTo>
                  <a:pt x="142875" y="157163"/>
                </a:lnTo>
                <a:lnTo>
                  <a:pt x="128587" y="178594"/>
                </a:lnTo>
                <a:lnTo>
                  <a:pt x="114300" y="192882"/>
                </a:lnTo>
                <a:lnTo>
                  <a:pt x="92868" y="214313"/>
                </a:lnTo>
                <a:lnTo>
                  <a:pt x="78581" y="228601"/>
                </a:lnTo>
                <a:lnTo>
                  <a:pt x="57150" y="250032"/>
                </a:lnTo>
                <a:lnTo>
                  <a:pt x="50006" y="271463"/>
                </a:lnTo>
                <a:lnTo>
                  <a:pt x="35718" y="285751"/>
                </a:lnTo>
                <a:lnTo>
                  <a:pt x="28575" y="307182"/>
                </a:lnTo>
                <a:lnTo>
                  <a:pt x="21431" y="321469"/>
                </a:lnTo>
                <a:lnTo>
                  <a:pt x="14287" y="335757"/>
                </a:lnTo>
                <a:lnTo>
                  <a:pt x="7143" y="350044"/>
                </a:lnTo>
                <a:lnTo>
                  <a:pt x="0" y="364332"/>
                </a:lnTo>
                <a:lnTo>
                  <a:pt x="0" y="378619"/>
                </a:lnTo>
                <a:lnTo>
                  <a:pt x="0" y="385763"/>
                </a:lnTo>
                <a:lnTo>
                  <a:pt x="0" y="392907"/>
                </a:lnTo>
                <a:lnTo>
                  <a:pt x="7143" y="407194"/>
                </a:lnTo>
                <a:lnTo>
                  <a:pt x="7143" y="414338"/>
                </a:lnTo>
                <a:lnTo>
                  <a:pt x="14287" y="421482"/>
                </a:lnTo>
                <a:lnTo>
                  <a:pt x="21431" y="421482"/>
                </a:lnTo>
                <a:lnTo>
                  <a:pt x="28575" y="428626"/>
                </a:lnTo>
                <a:lnTo>
                  <a:pt x="42862" y="428626"/>
                </a:lnTo>
                <a:lnTo>
                  <a:pt x="57150" y="428626"/>
                </a:lnTo>
                <a:lnTo>
                  <a:pt x="64293" y="435769"/>
                </a:lnTo>
                <a:lnTo>
                  <a:pt x="85725" y="428626"/>
                </a:lnTo>
                <a:lnTo>
                  <a:pt x="100012" y="428626"/>
                </a:lnTo>
                <a:lnTo>
                  <a:pt x="114300" y="428626"/>
                </a:lnTo>
                <a:lnTo>
                  <a:pt x="135731" y="421482"/>
                </a:lnTo>
                <a:lnTo>
                  <a:pt x="150018" y="414338"/>
                </a:lnTo>
                <a:lnTo>
                  <a:pt x="171450" y="414338"/>
                </a:lnTo>
                <a:lnTo>
                  <a:pt x="185737" y="407194"/>
                </a:lnTo>
                <a:lnTo>
                  <a:pt x="200025" y="407194"/>
                </a:lnTo>
                <a:lnTo>
                  <a:pt x="214312" y="400051"/>
                </a:lnTo>
                <a:lnTo>
                  <a:pt x="228600" y="392907"/>
                </a:lnTo>
                <a:lnTo>
                  <a:pt x="235743" y="385763"/>
                </a:lnTo>
                <a:lnTo>
                  <a:pt x="242887" y="378619"/>
                </a:lnTo>
                <a:lnTo>
                  <a:pt x="250031" y="378619"/>
                </a:lnTo>
                <a:lnTo>
                  <a:pt x="250031" y="378619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98" name="Freeform 16397"/>
          <p:cNvSpPr/>
          <p:nvPr/>
        </p:nvSpPr>
        <p:spPr>
          <a:xfrm>
            <a:off x="6407945" y="4179094"/>
            <a:ext cx="221457" cy="1"/>
          </a:xfrm>
          <a:custGeom>
            <a:avLst/>
            <a:gdLst/>
            <a:ahLst/>
            <a:cxnLst/>
            <a:rect l="0" t="0" r="0" b="0"/>
            <a:pathLst>
              <a:path w="221457" h="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7143" y="0"/>
                </a:lnTo>
                <a:lnTo>
                  <a:pt x="7143" y="0"/>
                </a:lnTo>
                <a:lnTo>
                  <a:pt x="14287" y="0"/>
                </a:lnTo>
                <a:lnTo>
                  <a:pt x="21431" y="0"/>
                </a:lnTo>
                <a:lnTo>
                  <a:pt x="28575" y="0"/>
                </a:lnTo>
                <a:lnTo>
                  <a:pt x="42862" y="0"/>
                </a:lnTo>
                <a:lnTo>
                  <a:pt x="57150" y="0"/>
                </a:lnTo>
                <a:lnTo>
                  <a:pt x="71437" y="0"/>
                </a:lnTo>
                <a:lnTo>
                  <a:pt x="85725" y="0"/>
                </a:lnTo>
                <a:lnTo>
                  <a:pt x="100012" y="0"/>
                </a:lnTo>
                <a:lnTo>
                  <a:pt x="121443" y="0"/>
                </a:lnTo>
                <a:lnTo>
                  <a:pt x="135731" y="0"/>
                </a:lnTo>
                <a:lnTo>
                  <a:pt x="157162" y="0"/>
                </a:lnTo>
                <a:lnTo>
                  <a:pt x="171450" y="0"/>
                </a:lnTo>
                <a:lnTo>
                  <a:pt x="200025" y="0"/>
                </a:lnTo>
                <a:lnTo>
                  <a:pt x="214312" y="0"/>
                </a:lnTo>
                <a:lnTo>
                  <a:pt x="221456" y="0"/>
                </a:lnTo>
                <a:lnTo>
                  <a:pt x="221456" y="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99" name="Freeform 16398"/>
          <p:cNvSpPr/>
          <p:nvPr/>
        </p:nvSpPr>
        <p:spPr>
          <a:xfrm>
            <a:off x="6729413" y="4057650"/>
            <a:ext cx="221458" cy="250033"/>
          </a:xfrm>
          <a:custGeom>
            <a:avLst/>
            <a:gdLst/>
            <a:ahLst/>
            <a:cxnLst/>
            <a:rect l="0" t="0" r="0" b="0"/>
            <a:pathLst>
              <a:path w="221458" h="250033">
                <a:moveTo>
                  <a:pt x="114300" y="100013"/>
                </a:moveTo>
                <a:lnTo>
                  <a:pt x="114300" y="92869"/>
                </a:lnTo>
                <a:lnTo>
                  <a:pt x="114300" y="92869"/>
                </a:lnTo>
                <a:lnTo>
                  <a:pt x="114300" y="85725"/>
                </a:lnTo>
                <a:lnTo>
                  <a:pt x="121444" y="85725"/>
                </a:lnTo>
                <a:lnTo>
                  <a:pt x="121444" y="78581"/>
                </a:lnTo>
                <a:lnTo>
                  <a:pt x="121444" y="71438"/>
                </a:lnTo>
                <a:lnTo>
                  <a:pt x="121444" y="64294"/>
                </a:lnTo>
                <a:lnTo>
                  <a:pt x="121444" y="57150"/>
                </a:lnTo>
                <a:lnTo>
                  <a:pt x="121444" y="42863"/>
                </a:lnTo>
                <a:lnTo>
                  <a:pt x="121444" y="35719"/>
                </a:lnTo>
                <a:lnTo>
                  <a:pt x="121444" y="28575"/>
                </a:lnTo>
                <a:lnTo>
                  <a:pt x="114300" y="28575"/>
                </a:lnTo>
                <a:lnTo>
                  <a:pt x="114300" y="21431"/>
                </a:lnTo>
                <a:lnTo>
                  <a:pt x="107157" y="14288"/>
                </a:lnTo>
                <a:lnTo>
                  <a:pt x="100013" y="7144"/>
                </a:lnTo>
                <a:lnTo>
                  <a:pt x="92869" y="7144"/>
                </a:lnTo>
                <a:lnTo>
                  <a:pt x="92869" y="0"/>
                </a:lnTo>
                <a:lnTo>
                  <a:pt x="85725" y="7144"/>
                </a:lnTo>
                <a:lnTo>
                  <a:pt x="78582" y="7144"/>
                </a:lnTo>
                <a:lnTo>
                  <a:pt x="71438" y="14288"/>
                </a:lnTo>
                <a:lnTo>
                  <a:pt x="64294" y="21431"/>
                </a:lnTo>
                <a:lnTo>
                  <a:pt x="57150" y="28575"/>
                </a:lnTo>
                <a:lnTo>
                  <a:pt x="42863" y="42863"/>
                </a:lnTo>
                <a:lnTo>
                  <a:pt x="35719" y="50006"/>
                </a:lnTo>
                <a:lnTo>
                  <a:pt x="28575" y="64294"/>
                </a:lnTo>
                <a:lnTo>
                  <a:pt x="21432" y="78581"/>
                </a:lnTo>
                <a:lnTo>
                  <a:pt x="14288" y="92869"/>
                </a:lnTo>
                <a:lnTo>
                  <a:pt x="7144" y="107157"/>
                </a:lnTo>
                <a:lnTo>
                  <a:pt x="7144" y="121444"/>
                </a:lnTo>
                <a:lnTo>
                  <a:pt x="0" y="135732"/>
                </a:lnTo>
                <a:lnTo>
                  <a:pt x="0" y="150019"/>
                </a:lnTo>
                <a:lnTo>
                  <a:pt x="0" y="164307"/>
                </a:lnTo>
                <a:lnTo>
                  <a:pt x="0" y="178594"/>
                </a:lnTo>
                <a:lnTo>
                  <a:pt x="7144" y="185738"/>
                </a:lnTo>
                <a:lnTo>
                  <a:pt x="7144" y="200025"/>
                </a:lnTo>
                <a:lnTo>
                  <a:pt x="14288" y="207169"/>
                </a:lnTo>
                <a:lnTo>
                  <a:pt x="14288" y="214313"/>
                </a:lnTo>
                <a:lnTo>
                  <a:pt x="21432" y="221457"/>
                </a:lnTo>
                <a:lnTo>
                  <a:pt x="21432" y="221457"/>
                </a:lnTo>
                <a:lnTo>
                  <a:pt x="28575" y="228600"/>
                </a:lnTo>
                <a:lnTo>
                  <a:pt x="35719" y="228600"/>
                </a:lnTo>
                <a:lnTo>
                  <a:pt x="42863" y="221457"/>
                </a:lnTo>
                <a:lnTo>
                  <a:pt x="50007" y="214313"/>
                </a:lnTo>
                <a:lnTo>
                  <a:pt x="57150" y="207169"/>
                </a:lnTo>
                <a:lnTo>
                  <a:pt x="64294" y="200025"/>
                </a:lnTo>
                <a:lnTo>
                  <a:pt x="71438" y="192882"/>
                </a:lnTo>
                <a:lnTo>
                  <a:pt x="85725" y="178594"/>
                </a:lnTo>
                <a:lnTo>
                  <a:pt x="92869" y="171450"/>
                </a:lnTo>
                <a:lnTo>
                  <a:pt x="100013" y="157163"/>
                </a:lnTo>
                <a:lnTo>
                  <a:pt x="107157" y="142875"/>
                </a:lnTo>
                <a:lnTo>
                  <a:pt x="114300" y="135732"/>
                </a:lnTo>
                <a:lnTo>
                  <a:pt x="121444" y="121444"/>
                </a:lnTo>
                <a:lnTo>
                  <a:pt x="128588" y="107157"/>
                </a:lnTo>
                <a:lnTo>
                  <a:pt x="128588" y="92869"/>
                </a:lnTo>
                <a:lnTo>
                  <a:pt x="135732" y="85725"/>
                </a:lnTo>
                <a:lnTo>
                  <a:pt x="142875" y="71438"/>
                </a:lnTo>
                <a:lnTo>
                  <a:pt x="142875" y="57150"/>
                </a:lnTo>
                <a:lnTo>
                  <a:pt x="150019" y="50006"/>
                </a:lnTo>
                <a:lnTo>
                  <a:pt x="150019" y="42863"/>
                </a:lnTo>
                <a:lnTo>
                  <a:pt x="150019" y="35719"/>
                </a:lnTo>
                <a:lnTo>
                  <a:pt x="142875" y="35719"/>
                </a:lnTo>
                <a:lnTo>
                  <a:pt x="142875" y="35719"/>
                </a:lnTo>
                <a:lnTo>
                  <a:pt x="142875" y="28575"/>
                </a:lnTo>
                <a:lnTo>
                  <a:pt x="142875" y="28575"/>
                </a:lnTo>
                <a:lnTo>
                  <a:pt x="142875" y="28575"/>
                </a:lnTo>
                <a:lnTo>
                  <a:pt x="142875" y="28575"/>
                </a:lnTo>
                <a:lnTo>
                  <a:pt x="142875" y="35719"/>
                </a:lnTo>
                <a:lnTo>
                  <a:pt x="142875" y="35719"/>
                </a:lnTo>
                <a:lnTo>
                  <a:pt x="142875" y="42863"/>
                </a:lnTo>
                <a:lnTo>
                  <a:pt x="142875" y="50006"/>
                </a:lnTo>
                <a:lnTo>
                  <a:pt x="142875" y="57150"/>
                </a:lnTo>
                <a:lnTo>
                  <a:pt x="142875" y="71438"/>
                </a:lnTo>
                <a:lnTo>
                  <a:pt x="135732" y="78581"/>
                </a:lnTo>
                <a:lnTo>
                  <a:pt x="135732" y="92869"/>
                </a:lnTo>
                <a:lnTo>
                  <a:pt x="135732" y="100013"/>
                </a:lnTo>
                <a:lnTo>
                  <a:pt x="135732" y="114300"/>
                </a:lnTo>
                <a:lnTo>
                  <a:pt x="142875" y="128588"/>
                </a:lnTo>
                <a:lnTo>
                  <a:pt x="142875" y="135732"/>
                </a:lnTo>
                <a:lnTo>
                  <a:pt x="142875" y="150019"/>
                </a:lnTo>
                <a:lnTo>
                  <a:pt x="142875" y="164307"/>
                </a:lnTo>
                <a:lnTo>
                  <a:pt x="142875" y="178594"/>
                </a:lnTo>
                <a:lnTo>
                  <a:pt x="142875" y="185738"/>
                </a:lnTo>
                <a:lnTo>
                  <a:pt x="150019" y="200025"/>
                </a:lnTo>
                <a:lnTo>
                  <a:pt x="150019" y="207169"/>
                </a:lnTo>
                <a:lnTo>
                  <a:pt x="157163" y="221457"/>
                </a:lnTo>
                <a:lnTo>
                  <a:pt x="164307" y="228600"/>
                </a:lnTo>
                <a:lnTo>
                  <a:pt x="164307" y="228600"/>
                </a:lnTo>
                <a:lnTo>
                  <a:pt x="178594" y="235744"/>
                </a:lnTo>
                <a:lnTo>
                  <a:pt x="185738" y="242888"/>
                </a:lnTo>
                <a:lnTo>
                  <a:pt x="192882" y="242888"/>
                </a:lnTo>
                <a:lnTo>
                  <a:pt x="200025" y="242888"/>
                </a:lnTo>
                <a:lnTo>
                  <a:pt x="214313" y="250032"/>
                </a:lnTo>
                <a:lnTo>
                  <a:pt x="221457" y="250032"/>
                </a:lnTo>
                <a:lnTo>
                  <a:pt x="221457" y="250032"/>
                </a:lnTo>
                <a:lnTo>
                  <a:pt x="221457" y="250032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00" name="Freeform 16399"/>
          <p:cNvSpPr/>
          <p:nvPr/>
        </p:nvSpPr>
        <p:spPr>
          <a:xfrm>
            <a:off x="6515101" y="4479132"/>
            <a:ext cx="71438" cy="64294"/>
          </a:xfrm>
          <a:custGeom>
            <a:avLst/>
            <a:gdLst/>
            <a:ahLst/>
            <a:cxnLst/>
            <a:rect l="0" t="0" r="0" b="0"/>
            <a:pathLst>
              <a:path w="71438" h="64294">
                <a:moveTo>
                  <a:pt x="14287" y="50006"/>
                </a:moveTo>
                <a:lnTo>
                  <a:pt x="14287" y="42862"/>
                </a:lnTo>
                <a:lnTo>
                  <a:pt x="7144" y="35718"/>
                </a:lnTo>
                <a:lnTo>
                  <a:pt x="7144" y="35718"/>
                </a:lnTo>
                <a:lnTo>
                  <a:pt x="7144" y="35718"/>
                </a:lnTo>
                <a:lnTo>
                  <a:pt x="14287" y="28575"/>
                </a:lnTo>
                <a:lnTo>
                  <a:pt x="14287" y="21431"/>
                </a:lnTo>
                <a:lnTo>
                  <a:pt x="21431" y="21431"/>
                </a:lnTo>
                <a:lnTo>
                  <a:pt x="28575" y="21431"/>
                </a:lnTo>
                <a:lnTo>
                  <a:pt x="35719" y="21431"/>
                </a:lnTo>
                <a:lnTo>
                  <a:pt x="50006" y="21431"/>
                </a:lnTo>
                <a:lnTo>
                  <a:pt x="57150" y="21431"/>
                </a:lnTo>
                <a:lnTo>
                  <a:pt x="57150" y="28575"/>
                </a:lnTo>
                <a:lnTo>
                  <a:pt x="64294" y="35718"/>
                </a:lnTo>
                <a:lnTo>
                  <a:pt x="64294" y="42862"/>
                </a:lnTo>
                <a:lnTo>
                  <a:pt x="64294" y="50006"/>
                </a:lnTo>
                <a:lnTo>
                  <a:pt x="64294" y="50006"/>
                </a:lnTo>
                <a:lnTo>
                  <a:pt x="57150" y="57150"/>
                </a:lnTo>
                <a:lnTo>
                  <a:pt x="57150" y="64293"/>
                </a:lnTo>
                <a:lnTo>
                  <a:pt x="50006" y="64293"/>
                </a:lnTo>
                <a:lnTo>
                  <a:pt x="35719" y="64293"/>
                </a:lnTo>
                <a:lnTo>
                  <a:pt x="28575" y="64293"/>
                </a:lnTo>
                <a:lnTo>
                  <a:pt x="21431" y="64293"/>
                </a:lnTo>
                <a:lnTo>
                  <a:pt x="14287" y="57150"/>
                </a:lnTo>
                <a:lnTo>
                  <a:pt x="14287" y="50006"/>
                </a:lnTo>
                <a:lnTo>
                  <a:pt x="7144" y="42862"/>
                </a:lnTo>
                <a:lnTo>
                  <a:pt x="0" y="35718"/>
                </a:lnTo>
                <a:lnTo>
                  <a:pt x="0" y="28575"/>
                </a:lnTo>
                <a:lnTo>
                  <a:pt x="0" y="21431"/>
                </a:lnTo>
                <a:lnTo>
                  <a:pt x="7144" y="14287"/>
                </a:lnTo>
                <a:lnTo>
                  <a:pt x="7144" y="7143"/>
                </a:lnTo>
                <a:lnTo>
                  <a:pt x="14287" y="7143"/>
                </a:lnTo>
                <a:lnTo>
                  <a:pt x="21431" y="0"/>
                </a:lnTo>
                <a:lnTo>
                  <a:pt x="28575" y="0"/>
                </a:lnTo>
                <a:lnTo>
                  <a:pt x="35719" y="0"/>
                </a:lnTo>
                <a:lnTo>
                  <a:pt x="42862" y="0"/>
                </a:lnTo>
                <a:lnTo>
                  <a:pt x="50006" y="0"/>
                </a:lnTo>
                <a:lnTo>
                  <a:pt x="57150" y="7143"/>
                </a:lnTo>
                <a:lnTo>
                  <a:pt x="64294" y="14287"/>
                </a:lnTo>
                <a:lnTo>
                  <a:pt x="71437" y="21431"/>
                </a:lnTo>
                <a:lnTo>
                  <a:pt x="71437" y="28575"/>
                </a:lnTo>
                <a:lnTo>
                  <a:pt x="71437" y="35718"/>
                </a:lnTo>
                <a:lnTo>
                  <a:pt x="71437" y="42862"/>
                </a:lnTo>
                <a:lnTo>
                  <a:pt x="71437" y="42862"/>
                </a:lnTo>
                <a:lnTo>
                  <a:pt x="71437" y="50006"/>
                </a:lnTo>
                <a:lnTo>
                  <a:pt x="71437" y="50006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01" name="Freeform 16400"/>
          <p:cNvSpPr/>
          <p:nvPr/>
        </p:nvSpPr>
        <p:spPr>
          <a:xfrm>
            <a:off x="7636670" y="3464719"/>
            <a:ext cx="7144" cy="242888"/>
          </a:xfrm>
          <a:custGeom>
            <a:avLst/>
            <a:gdLst/>
            <a:ahLst/>
            <a:cxnLst/>
            <a:rect l="0" t="0" r="0" b="0"/>
            <a:pathLst>
              <a:path w="7144" h="242888">
                <a:moveTo>
                  <a:pt x="0" y="0"/>
                </a:moveTo>
                <a:lnTo>
                  <a:pt x="0" y="7144"/>
                </a:lnTo>
                <a:lnTo>
                  <a:pt x="0" y="14287"/>
                </a:lnTo>
                <a:lnTo>
                  <a:pt x="0" y="21431"/>
                </a:lnTo>
                <a:lnTo>
                  <a:pt x="0" y="35719"/>
                </a:lnTo>
                <a:lnTo>
                  <a:pt x="0" y="57150"/>
                </a:lnTo>
                <a:lnTo>
                  <a:pt x="0" y="78581"/>
                </a:lnTo>
                <a:lnTo>
                  <a:pt x="0" y="100012"/>
                </a:lnTo>
                <a:lnTo>
                  <a:pt x="7143" y="128587"/>
                </a:lnTo>
                <a:lnTo>
                  <a:pt x="7143" y="150019"/>
                </a:lnTo>
                <a:lnTo>
                  <a:pt x="7143" y="171450"/>
                </a:lnTo>
                <a:lnTo>
                  <a:pt x="0" y="192881"/>
                </a:lnTo>
                <a:lnTo>
                  <a:pt x="0" y="207169"/>
                </a:lnTo>
                <a:lnTo>
                  <a:pt x="0" y="221456"/>
                </a:lnTo>
                <a:lnTo>
                  <a:pt x="0" y="235744"/>
                </a:lnTo>
                <a:lnTo>
                  <a:pt x="7143" y="242887"/>
                </a:lnTo>
                <a:lnTo>
                  <a:pt x="7143" y="242887"/>
                </a:lnTo>
                <a:lnTo>
                  <a:pt x="7143" y="242887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02" name="Freeform 16401"/>
          <p:cNvSpPr/>
          <p:nvPr/>
        </p:nvSpPr>
        <p:spPr>
          <a:xfrm>
            <a:off x="7465220" y="3314700"/>
            <a:ext cx="285751" cy="21432"/>
          </a:xfrm>
          <a:custGeom>
            <a:avLst/>
            <a:gdLst/>
            <a:ahLst/>
            <a:cxnLst/>
            <a:rect l="0" t="0" r="0" b="0"/>
            <a:pathLst>
              <a:path w="285751" h="21432">
                <a:moveTo>
                  <a:pt x="0" y="21431"/>
                </a:moveTo>
                <a:lnTo>
                  <a:pt x="0" y="21431"/>
                </a:lnTo>
                <a:lnTo>
                  <a:pt x="0" y="14288"/>
                </a:lnTo>
                <a:lnTo>
                  <a:pt x="0" y="14288"/>
                </a:lnTo>
                <a:lnTo>
                  <a:pt x="7143" y="14288"/>
                </a:lnTo>
                <a:lnTo>
                  <a:pt x="14287" y="7144"/>
                </a:lnTo>
                <a:lnTo>
                  <a:pt x="28575" y="7144"/>
                </a:lnTo>
                <a:lnTo>
                  <a:pt x="50006" y="7144"/>
                </a:lnTo>
                <a:lnTo>
                  <a:pt x="71437" y="0"/>
                </a:lnTo>
                <a:lnTo>
                  <a:pt x="92868" y="0"/>
                </a:lnTo>
                <a:lnTo>
                  <a:pt x="121443" y="0"/>
                </a:lnTo>
                <a:lnTo>
                  <a:pt x="150018" y="0"/>
                </a:lnTo>
                <a:lnTo>
                  <a:pt x="178593" y="0"/>
                </a:lnTo>
                <a:lnTo>
                  <a:pt x="207168" y="0"/>
                </a:lnTo>
                <a:lnTo>
                  <a:pt x="228600" y="0"/>
                </a:lnTo>
                <a:lnTo>
                  <a:pt x="257175" y="0"/>
                </a:lnTo>
                <a:lnTo>
                  <a:pt x="278606" y="7144"/>
                </a:lnTo>
                <a:lnTo>
                  <a:pt x="285750" y="7144"/>
                </a:lnTo>
                <a:lnTo>
                  <a:pt x="285750" y="7144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03" name="Freeform 16402"/>
          <p:cNvSpPr/>
          <p:nvPr/>
        </p:nvSpPr>
        <p:spPr>
          <a:xfrm>
            <a:off x="7772401" y="3471863"/>
            <a:ext cx="250032" cy="171451"/>
          </a:xfrm>
          <a:custGeom>
            <a:avLst/>
            <a:gdLst/>
            <a:ahLst/>
            <a:cxnLst/>
            <a:rect l="0" t="0" r="0" b="0"/>
            <a:pathLst>
              <a:path w="250032" h="171451">
                <a:moveTo>
                  <a:pt x="121444" y="28575"/>
                </a:moveTo>
                <a:lnTo>
                  <a:pt x="121444" y="28575"/>
                </a:lnTo>
                <a:lnTo>
                  <a:pt x="121444" y="28575"/>
                </a:lnTo>
                <a:lnTo>
                  <a:pt x="121444" y="28575"/>
                </a:lnTo>
                <a:lnTo>
                  <a:pt x="121444" y="21431"/>
                </a:lnTo>
                <a:lnTo>
                  <a:pt x="121444" y="21431"/>
                </a:lnTo>
                <a:lnTo>
                  <a:pt x="121444" y="14287"/>
                </a:lnTo>
                <a:lnTo>
                  <a:pt x="114300" y="14287"/>
                </a:lnTo>
                <a:lnTo>
                  <a:pt x="114300" y="7143"/>
                </a:lnTo>
                <a:lnTo>
                  <a:pt x="107156" y="0"/>
                </a:lnTo>
                <a:lnTo>
                  <a:pt x="92869" y="0"/>
                </a:lnTo>
                <a:lnTo>
                  <a:pt x="85725" y="0"/>
                </a:lnTo>
                <a:lnTo>
                  <a:pt x="78581" y="0"/>
                </a:lnTo>
                <a:lnTo>
                  <a:pt x="64294" y="0"/>
                </a:lnTo>
                <a:lnTo>
                  <a:pt x="57150" y="0"/>
                </a:lnTo>
                <a:lnTo>
                  <a:pt x="42862" y="7143"/>
                </a:lnTo>
                <a:lnTo>
                  <a:pt x="35719" y="7143"/>
                </a:lnTo>
                <a:lnTo>
                  <a:pt x="28575" y="14287"/>
                </a:lnTo>
                <a:lnTo>
                  <a:pt x="14287" y="21431"/>
                </a:lnTo>
                <a:lnTo>
                  <a:pt x="14287" y="28575"/>
                </a:lnTo>
                <a:lnTo>
                  <a:pt x="7144" y="42862"/>
                </a:lnTo>
                <a:lnTo>
                  <a:pt x="7144" y="50006"/>
                </a:lnTo>
                <a:lnTo>
                  <a:pt x="0" y="64293"/>
                </a:lnTo>
                <a:lnTo>
                  <a:pt x="0" y="78581"/>
                </a:lnTo>
                <a:lnTo>
                  <a:pt x="7144" y="85725"/>
                </a:lnTo>
                <a:lnTo>
                  <a:pt x="14287" y="100012"/>
                </a:lnTo>
                <a:lnTo>
                  <a:pt x="14287" y="114300"/>
                </a:lnTo>
                <a:lnTo>
                  <a:pt x="21431" y="121443"/>
                </a:lnTo>
                <a:lnTo>
                  <a:pt x="28575" y="128587"/>
                </a:lnTo>
                <a:lnTo>
                  <a:pt x="35719" y="135731"/>
                </a:lnTo>
                <a:lnTo>
                  <a:pt x="42862" y="135731"/>
                </a:lnTo>
                <a:lnTo>
                  <a:pt x="57150" y="135731"/>
                </a:lnTo>
                <a:lnTo>
                  <a:pt x="71437" y="135731"/>
                </a:lnTo>
                <a:lnTo>
                  <a:pt x="78581" y="128587"/>
                </a:lnTo>
                <a:lnTo>
                  <a:pt x="92869" y="121443"/>
                </a:lnTo>
                <a:lnTo>
                  <a:pt x="100012" y="114300"/>
                </a:lnTo>
                <a:lnTo>
                  <a:pt x="114300" y="100012"/>
                </a:lnTo>
                <a:lnTo>
                  <a:pt x="121444" y="92868"/>
                </a:lnTo>
                <a:lnTo>
                  <a:pt x="135731" y="78581"/>
                </a:lnTo>
                <a:lnTo>
                  <a:pt x="142875" y="64293"/>
                </a:lnTo>
                <a:lnTo>
                  <a:pt x="142875" y="57150"/>
                </a:lnTo>
                <a:lnTo>
                  <a:pt x="150019" y="42862"/>
                </a:lnTo>
                <a:lnTo>
                  <a:pt x="150019" y="35718"/>
                </a:lnTo>
                <a:lnTo>
                  <a:pt x="150019" y="28575"/>
                </a:lnTo>
                <a:lnTo>
                  <a:pt x="150019" y="28575"/>
                </a:lnTo>
                <a:lnTo>
                  <a:pt x="150019" y="21431"/>
                </a:lnTo>
                <a:lnTo>
                  <a:pt x="150019" y="21431"/>
                </a:lnTo>
                <a:lnTo>
                  <a:pt x="150019" y="28575"/>
                </a:lnTo>
                <a:lnTo>
                  <a:pt x="150019" y="28575"/>
                </a:lnTo>
                <a:lnTo>
                  <a:pt x="150019" y="35718"/>
                </a:lnTo>
                <a:lnTo>
                  <a:pt x="150019" y="42862"/>
                </a:lnTo>
                <a:lnTo>
                  <a:pt x="150019" y="57150"/>
                </a:lnTo>
                <a:lnTo>
                  <a:pt x="150019" y="64293"/>
                </a:lnTo>
                <a:lnTo>
                  <a:pt x="157162" y="78581"/>
                </a:lnTo>
                <a:lnTo>
                  <a:pt x="157162" y="92868"/>
                </a:lnTo>
                <a:lnTo>
                  <a:pt x="157162" y="100012"/>
                </a:lnTo>
                <a:lnTo>
                  <a:pt x="157162" y="114300"/>
                </a:lnTo>
                <a:lnTo>
                  <a:pt x="164306" y="128587"/>
                </a:lnTo>
                <a:lnTo>
                  <a:pt x="171450" y="142875"/>
                </a:lnTo>
                <a:lnTo>
                  <a:pt x="178594" y="150018"/>
                </a:lnTo>
                <a:lnTo>
                  <a:pt x="192881" y="164306"/>
                </a:lnTo>
                <a:lnTo>
                  <a:pt x="200025" y="164306"/>
                </a:lnTo>
                <a:lnTo>
                  <a:pt x="214312" y="171450"/>
                </a:lnTo>
                <a:lnTo>
                  <a:pt x="221456" y="171450"/>
                </a:lnTo>
                <a:lnTo>
                  <a:pt x="235744" y="171450"/>
                </a:lnTo>
                <a:lnTo>
                  <a:pt x="242887" y="164306"/>
                </a:lnTo>
                <a:lnTo>
                  <a:pt x="250031" y="164306"/>
                </a:lnTo>
                <a:lnTo>
                  <a:pt x="250031" y="164306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04" name="Freeform 16403"/>
          <p:cNvSpPr/>
          <p:nvPr/>
        </p:nvSpPr>
        <p:spPr>
          <a:xfrm>
            <a:off x="8051007" y="3307556"/>
            <a:ext cx="214314" cy="357189"/>
          </a:xfrm>
          <a:custGeom>
            <a:avLst/>
            <a:gdLst/>
            <a:ahLst/>
            <a:cxnLst/>
            <a:rect l="0" t="0" r="0" b="0"/>
            <a:pathLst>
              <a:path w="214314" h="357189">
                <a:moveTo>
                  <a:pt x="7144" y="7144"/>
                </a:moveTo>
                <a:lnTo>
                  <a:pt x="7144" y="7144"/>
                </a:lnTo>
                <a:lnTo>
                  <a:pt x="7144" y="0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0" y="14288"/>
                </a:lnTo>
                <a:lnTo>
                  <a:pt x="7144" y="28575"/>
                </a:lnTo>
                <a:lnTo>
                  <a:pt x="7144" y="42863"/>
                </a:lnTo>
                <a:lnTo>
                  <a:pt x="7144" y="57150"/>
                </a:lnTo>
                <a:lnTo>
                  <a:pt x="14288" y="78582"/>
                </a:lnTo>
                <a:lnTo>
                  <a:pt x="21431" y="100013"/>
                </a:lnTo>
                <a:lnTo>
                  <a:pt x="28575" y="121444"/>
                </a:lnTo>
                <a:lnTo>
                  <a:pt x="35719" y="142875"/>
                </a:lnTo>
                <a:lnTo>
                  <a:pt x="35719" y="171450"/>
                </a:lnTo>
                <a:lnTo>
                  <a:pt x="42863" y="192882"/>
                </a:lnTo>
                <a:lnTo>
                  <a:pt x="42863" y="214313"/>
                </a:lnTo>
                <a:lnTo>
                  <a:pt x="42863" y="235744"/>
                </a:lnTo>
                <a:lnTo>
                  <a:pt x="50006" y="257175"/>
                </a:lnTo>
                <a:lnTo>
                  <a:pt x="50006" y="278607"/>
                </a:lnTo>
                <a:lnTo>
                  <a:pt x="50006" y="292894"/>
                </a:lnTo>
                <a:lnTo>
                  <a:pt x="50006" y="300038"/>
                </a:lnTo>
                <a:lnTo>
                  <a:pt x="50006" y="314325"/>
                </a:lnTo>
                <a:lnTo>
                  <a:pt x="50006" y="314325"/>
                </a:lnTo>
                <a:lnTo>
                  <a:pt x="50006" y="321469"/>
                </a:lnTo>
                <a:lnTo>
                  <a:pt x="50006" y="321469"/>
                </a:lnTo>
                <a:lnTo>
                  <a:pt x="50006" y="314325"/>
                </a:lnTo>
                <a:lnTo>
                  <a:pt x="50006" y="314325"/>
                </a:lnTo>
                <a:lnTo>
                  <a:pt x="42863" y="300038"/>
                </a:lnTo>
                <a:lnTo>
                  <a:pt x="42863" y="292894"/>
                </a:lnTo>
                <a:lnTo>
                  <a:pt x="50006" y="278607"/>
                </a:lnTo>
                <a:lnTo>
                  <a:pt x="57150" y="264319"/>
                </a:lnTo>
                <a:lnTo>
                  <a:pt x="57150" y="250032"/>
                </a:lnTo>
                <a:lnTo>
                  <a:pt x="64294" y="235744"/>
                </a:lnTo>
                <a:lnTo>
                  <a:pt x="78581" y="228600"/>
                </a:lnTo>
                <a:lnTo>
                  <a:pt x="85725" y="214313"/>
                </a:lnTo>
                <a:lnTo>
                  <a:pt x="92869" y="207169"/>
                </a:lnTo>
                <a:lnTo>
                  <a:pt x="107156" y="200025"/>
                </a:lnTo>
                <a:lnTo>
                  <a:pt x="114300" y="200025"/>
                </a:lnTo>
                <a:lnTo>
                  <a:pt x="128588" y="200025"/>
                </a:lnTo>
                <a:lnTo>
                  <a:pt x="142875" y="207169"/>
                </a:lnTo>
                <a:lnTo>
                  <a:pt x="150019" y="214313"/>
                </a:lnTo>
                <a:lnTo>
                  <a:pt x="164306" y="221457"/>
                </a:lnTo>
                <a:lnTo>
                  <a:pt x="171450" y="228600"/>
                </a:lnTo>
                <a:lnTo>
                  <a:pt x="178594" y="235744"/>
                </a:lnTo>
                <a:lnTo>
                  <a:pt x="185738" y="250032"/>
                </a:lnTo>
                <a:lnTo>
                  <a:pt x="185738" y="264319"/>
                </a:lnTo>
                <a:lnTo>
                  <a:pt x="192881" y="285750"/>
                </a:lnTo>
                <a:lnTo>
                  <a:pt x="200025" y="300038"/>
                </a:lnTo>
                <a:lnTo>
                  <a:pt x="200025" y="314325"/>
                </a:lnTo>
                <a:lnTo>
                  <a:pt x="207169" y="328613"/>
                </a:lnTo>
                <a:lnTo>
                  <a:pt x="207169" y="342900"/>
                </a:lnTo>
                <a:lnTo>
                  <a:pt x="214313" y="350044"/>
                </a:lnTo>
                <a:lnTo>
                  <a:pt x="214313" y="357188"/>
                </a:lnTo>
                <a:lnTo>
                  <a:pt x="214313" y="357188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05" name="Freeform 16404"/>
          <p:cNvSpPr/>
          <p:nvPr/>
        </p:nvSpPr>
        <p:spPr>
          <a:xfrm>
            <a:off x="8301038" y="3507581"/>
            <a:ext cx="185739" cy="192883"/>
          </a:xfrm>
          <a:custGeom>
            <a:avLst/>
            <a:gdLst/>
            <a:ahLst/>
            <a:cxnLst/>
            <a:rect l="0" t="0" r="0" b="0"/>
            <a:pathLst>
              <a:path w="185739" h="192883">
                <a:moveTo>
                  <a:pt x="78582" y="71438"/>
                </a:moveTo>
                <a:lnTo>
                  <a:pt x="78582" y="64294"/>
                </a:lnTo>
                <a:lnTo>
                  <a:pt x="85725" y="50007"/>
                </a:lnTo>
                <a:lnTo>
                  <a:pt x="85725" y="50007"/>
                </a:lnTo>
                <a:lnTo>
                  <a:pt x="78582" y="35719"/>
                </a:lnTo>
                <a:lnTo>
                  <a:pt x="78582" y="28575"/>
                </a:lnTo>
                <a:lnTo>
                  <a:pt x="78582" y="14288"/>
                </a:lnTo>
                <a:lnTo>
                  <a:pt x="71438" y="7144"/>
                </a:lnTo>
                <a:lnTo>
                  <a:pt x="64294" y="7144"/>
                </a:lnTo>
                <a:lnTo>
                  <a:pt x="57150" y="0"/>
                </a:lnTo>
                <a:lnTo>
                  <a:pt x="50007" y="0"/>
                </a:lnTo>
                <a:lnTo>
                  <a:pt x="42863" y="0"/>
                </a:lnTo>
                <a:lnTo>
                  <a:pt x="35719" y="7144"/>
                </a:lnTo>
                <a:lnTo>
                  <a:pt x="28575" y="7144"/>
                </a:lnTo>
                <a:lnTo>
                  <a:pt x="21432" y="21432"/>
                </a:lnTo>
                <a:lnTo>
                  <a:pt x="14288" y="28575"/>
                </a:lnTo>
                <a:lnTo>
                  <a:pt x="14288" y="42863"/>
                </a:lnTo>
                <a:lnTo>
                  <a:pt x="7144" y="57150"/>
                </a:lnTo>
                <a:lnTo>
                  <a:pt x="7144" y="71438"/>
                </a:lnTo>
                <a:lnTo>
                  <a:pt x="0" y="78582"/>
                </a:lnTo>
                <a:lnTo>
                  <a:pt x="0" y="92869"/>
                </a:lnTo>
                <a:lnTo>
                  <a:pt x="0" y="107157"/>
                </a:lnTo>
                <a:lnTo>
                  <a:pt x="0" y="121444"/>
                </a:lnTo>
                <a:lnTo>
                  <a:pt x="7144" y="128588"/>
                </a:lnTo>
                <a:lnTo>
                  <a:pt x="7144" y="135732"/>
                </a:lnTo>
                <a:lnTo>
                  <a:pt x="14288" y="142875"/>
                </a:lnTo>
                <a:lnTo>
                  <a:pt x="21432" y="150019"/>
                </a:lnTo>
                <a:lnTo>
                  <a:pt x="21432" y="150019"/>
                </a:lnTo>
                <a:lnTo>
                  <a:pt x="28575" y="142875"/>
                </a:lnTo>
                <a:lnTo>
                  <a:pt x="42863" y="135732"/>
                </a:lnTo>
                <a:lnTo>
                  <a:pt x="50007" y="128588"/>
                </a:lnTo>
                <a:lnTo>
                  <a:pt x="57150" y="121444"/>
                </a:lnTo>
                <a:lnTo>
                  <a:pt x="71438" y="114300"/>
                </a:lnTo>
                <a:lnTo>
                  <a:pt x="78582" y="100013"/>
                </a:lnTo>
                <a:lnTo>
                  <a:pt x="92869" y="85725"/>
                </a:lnTo>
                <a:lnTo>
                  <a:pt x="100013" y="71438"/>
                </a:lnTo>
                <a:lnTo>
                  <a:pt x="100013" y="57150"/>
                </a:lnTo>
                <a:lnTo>
                  <a:pt x="107157" y="42863"/>
                </a:lnTo>
                <a:lnTo>
                  <a:pt x="107157" y="28575"/>
                </a:lnTo>
                <a:lnTo>
                  <a:pt x="107157" y="21432"/>
                </a:lnTo>
                <a:lnTo>
                  <a:pt x="107157" y="14288"/>
                </a:lnTo>
                <a:lnTo>
                  <a:pt x="107157" y="14288"/>
                </a:lnTo>
                <a:lnTo>
                  <a:pt x="107157" y="7144"/>
                </a:lnTo>
                <a:lnTo>
                  <a:pt x="107157" y="7144"/>
                </a:lnTo>
                <a:lnTo>
                  <a:pt x="107157" y="7144"/>
                </a:lnTo>
                <a:lnTo>
                  <a:pt x="107157" y="14288"/>
                </a:lnTo>
                <a:lnTo>
                  <a:pt x="107157" y="21432"/>
                </a:lnTo>
                <a:lnTo>
                  <a:pt x="107157" y="28575"/>
                </a:lnTo>
                <a:lnTo>
                  <a:pt x="107157" y="35719"/>
                </a:lnTo>
                <a:lnTo>
                  <a:pt x="107157" y="50007"/>
                </a:lnTo>
                <a:lnTo>
                  <a:pt x="107157" y="64294"/>
                </a:lnTo>
                <a:lnTo>
                  <a:pt x="107157" y="78582"/>
                </a:lnTo>
                <a:lnTo>
                  <a:pt x="107157" y="92869"/>
                </a:lnTo>
                <a:lnTo>
                  <a:pt x="107157" y="107157"/>
                </a:lnTo>
                <a:lnTo>
                  <a:pt x="114300" y="121444"/>
                </a:lnTo>
                <a:lnTo>
                  <a:pt x="121444" y="135732"/>
                </a:lnTo>
                <a:lnTo>
                  <a:pt x="128588" y="150019"/>
                </a:lnTo>
                <a:lnTo>
                  <a:pt x="128588" y="157163"/>
                </a:lnTo>
                <a:lnTo>
                  <a:pt x="142875" y="171450"/>
                </a:lnTo>
                <a:lnTo>
                  <a:pt x="150019" y="178594"/>
                </a:lnTo>
                <a:lnTo>
                  <a:pt x="157163" y="185738"/>
                </a:lnTo>
                <a:lnTo>
                  <a:pt x="171450" y="185738"/>
                </a:lnTo>
                <a:lnTo>
                  <a:pt x="185738" y="192882"/>
                </a:lnTo>
                <a:lnTo>
                  <a:pt x="185738" y="192882"/>
                </a:lnTo>
                <a:lnTo>
                  <a:pt x="185738" y="192882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06" name="Freeform 16405"/>
          <p:cNvSpPr/>
          <p:nvPr/>
        </p:nvSpPr>
        <p:spPr>
          <a:xfrm>
            <a:off x="7593807" y="3307556"/>
            <a:ext cx="21432" cy="200026"/>
          </a:xfrm>
          <a:custGeom>
            <a:avLst/>
            <a:gdLst/>
            <a:ahLst/>
            <a:cxnLst/>
            <a:rect l="0" t="0" r="0" b="0"/>
            <a:pathLst>
              <a:path w="21432" h="200026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7144" y="14288"/>
                </a:lnTo>
                <a:lnTo>
                  <a:pt x="7144" y="21432"/>
                </a:lnTo>
                <a:lnTo>
                  <a:pt x="14288" y="35719"/>
                </a:lnTo>
                <a:lnTo>
                  <a:pt x="14288" y="50007"/>
                </a:lnTo>
                <a:lnTo>
                  <a:pt x="14288" y="71438"/>
                </a:lnTo>
                <a:lnTo>
                  <a:pt x="21431" y="85725"/>
                </a:lnTo>
                <a:lnTo>
                  <a:pt x="21431" y="107157"/>
                </a:lnTo>
                <a:lnTo>
                  <a:pt x="21431" y="128588"/>
                </a:lnTo>
                <a:lnTo>
                  <a:pt x="21431" y="150019"/>
                </a:lnTo>
                <a:lnTo>
                  <a:pt x="21431" y="171450"/>
                </a:lnTo>
                <a:lnTo>
                  <a:pt x="21431" y="192882"/>
                </a:lnTo>
                <a:lnTo>
                  <a:pt x="21431" y="200025"/>
                </a:lnTo>
                <a:lnTo>
                  <a:pt x="21431" y="200025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07" name="Freeform 16406"/>
          <p:cNvSpPr/>
          <p:nvPr/>
        </p:nvSpPr>
        <p:spPr>
          <a:xfrm>
            <a:off x="7336632" y="3143250"/>
            <a:ext cx="378620" cy="700089"/>
          </a:xfrm>
          <a:custGeom>
            <a:avLst/>
            <a:gdLst/>
            <a:ahLst/>
            <a:cxnLst/>
            <a:rect l="0" t="0" r="0" b="0"/>
            <a:pathLst>
              <a:path w="378620" h="700089">
                <a:moveTo>
                  <a:pt x="50006" y="0"/>
                </a:moveTo>
                <a:lnTo>
                  <a:pt x="50006" y="0"/>
                </a:lnTo>
                <a:lnTo>
                  <a:pt x="42863" y="0"/>
                </a:lnTo>
                <a:lnTo>
                  <a:pt x="42863" y="0"/>
                </a:lnTo>
                <a:lnTo>
                  <a:pt x="35719" y="7144"/>
                </a:lnTo>
                <a:lnTo>
                  <a:pt x="28575" y="14288"/>
                </a:lnTo>
                <a:lnTo>
                  <a:pt x="28575" y="28575"/>
                </a:lnTo>
                <a:lnTo>
                  <a:pt x="21431" y="50006"/>
                </a:lnTo>
                <a:lnTo>
                  <a:pt x="21431" y="71438"/>
                </a:lnTo>
                <a:lnTo>
                  <a:pt x="14288" y="100013"/>
                </a:lnTo>
                <a:lnTo>
                  <a:pt x="14288" y="128588"/>
                </a:lnTo>
                <a:lnTo>
                  <a:pt x="7144" y="157163"/>
                </a:lnTo>
                <a:lnTo>
                  <a:pt x="7144" y="192881"/>
                </a:lnTo>
                <a:lnTo>
                  <a:pt x="0" y="228600"/>
                </a:lnTo>
                <a:lnTo>
                  <a:pt x="7144" y="264319"/>
                </a:lnTo>
                <a:lnTo>
                  <a:pt x="14288" y="307181"/>
                </a:lnTo>
                <a:lnTo>
                  <a:pt x="21431" y="342900"/>
                </a:lnTo>
                <a:lnTo>
                  <a:pt x="21431" y="378619"/>
                </a:lnTo>
                <a:lnTo>
                  <a:pt x="35719" y="414338"/>
                </a:lnTo>
                <a:lnTo>
                  <a:pt x="50006" y="450056"/>
                </a:lnTo>
                <a:lnTo>
                  <a:pt x="64294" y="485775"/>
                </a:lnTo>
                <a:lnTo>
                  <a:pt x="85725" y="521494"/>
                </a:lnTo>
                <a:lnTo>
                  <a:pt x="107156" y="550069"/>
                </a:lnTo>
                <a:lnTo>
                  <a:pt x="135731" y="578644"/>
                </a:lnTo>
                <a:lnTo>
                  <a:pt x="164306" y="607219"/>
                </a:lnTo>
                <a:lnTo>
                  <a:pt x="200025" y="628650"/>
                </a:lnTo>
                <a:lnTo>
                  <a:pt x="228600" y="650081"/>
                </a:lnTo>
                <a:lnTo>
                  <a:pt x="264319" y="671513"/>
                </a:lnTo>
                <a:lnTo>
                  <a:pt x="300038" y="685800"/>
                </a:lnTo>
                <a:lnTo>
                  <a:pt x="328613" y="692944"/>
                </a:lnTo>
                <a:lnTo>
                  <a:pt x="357188" y="700088"/>
                </a:lnTo>
                <a:lnTo>
                  <a:pt x="378619" y="700088"/>
                </a:lnTo>
                <a:lnTo>
                  <a:pt x="378619" y="700088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08" name="Freeform 16407"/>
          <p:cNvSpPr/>
          <p:nvPr/>
        </p:nvSpPr>
        <p:spPr>
          <a:xfrm>
            <a:off x="8308182" y="3057525"/>
            <a:ext cx="228601" cy="821532"/>
          </a:xfrm>
          <a:custGeom>
            <a:avLst/>
            <a:gdLst/>
            <a:ahLst/>
            <a:cxnLst/>
            <a:rect l="0" t="0" r="0" b="0"/>
            <a:pathLst>
              <a:path w="228601" h="821532">
                <a:moveTo>
                  <a:pt x="0" y="0"/>
                </a:moveTo>
                <a:lnTo>
                  <a:pt x="0" y="0"/>
                </a:lnTo>
                <a:lnTo>
                  <a:pt x="7144" y="7144"/>
                </a:lnTo>
                <a:lnTo>
                  <a:pt x="7144" y="14288"/>
                </a:lnTo>
                <a:lnTo>
                  <a:pt x="7144" y="21431"/>
                </a:lnTo>
                <a:lnTo>
                  <a:pt x="21431" y="35719"/>
                </a:lnTo>
                <a:lnTo>
                  <a:pt x="28575" y="50006"/>
                </a:lnTo>
                <a:lnTo>
                  <a:pt x="42863" y="71438"/>
                </a:lnTo>
                <a:lnTo>
                  <a:pt x="57150" y="92869"/>
                </a:lnTo>
                <a:lnTo>
                  <a:pt x="64294" y="114300"/>
                </a:lnTo>
                <a:lnTo>
                  <a:pt x="78581" y="142875"/>
                </a:lnTo>
                <a:lnTo>
                  <a:pt x="92869" y="164306"/>
                </a:lnTo>
                <a:lnTo>
                  <a:pt x="114300" y="200025"/>
                </a:lnTo>
                <a:lnTo>
                  <a:pt x="128588" y="228600"/>
                </a:lnTo>
                <a:lnTo>
                  <a:pt x="142875" y="264319"/>
                </a:lnTo>
                <a:lnTo>
                  <a:pt x="157163" y="307181"/>
                </a:lnTo>
                <a:lnTo>
                  <a:pt x="171450" y="342900"/>
                </a:lnTo>
                <a:lnTo>
                  <a:pt x="185738" y="385763"/>
                </a:lnTo>
                <a:lnTo>
                  <a:pt x="200025" y="428625"/>
                </a:lnTo>
                <a:lnTo>
                  <a:pt x="207169" y="471488"/>
                </a:lnTo>
                <a:lnTo>
                  <a:pt x="214313" y="514350"/>
                </a:lnTo>
                <a:lnTo>
                  <a:pt x="221456" y="564356"/>
                </a:lnTo>
                <a:lnTo>
                  <a:pt x="228600" y="607219"/>
                </a:lnTo>
                <a:lnTo>
                  <a:pt x="228600" y="657225"/>
                </a:lnTo>
                <a:lnTo>
                  <a:pt x="228600" y="707231"/>
                </a:lnTo>
                <a:lnTo>
                  <a:pt x="228600" y="757238"/>
                </a:lnTo>
                <a:lnTo>
                  <a:pt x="214313" y="821531"/>
                </a:lnTo>
                <a:lnTo>
                  <a:pt x="214313" y="821531"/>
                </a:lnTo>
                <a:lnTo>
                  <a:pt x="214313" y="821531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09" name="Freeform 16408"/>
          <p:cNvSpPr/>
          <p:nvPr/>
        </p:nvSpPr>
        <p:spPr>
          <a:xfrm>
            <a:off x="7750970" y="4007644"/>
            <a:ext cx="35719" cy="285751"/>
          </a:xfrm>
          <a:custGeom>
            <a:avLst/>
            <a:gdLst/>
            <a:ahLst/>
            <a:cxnLst/>
            <a:rect l="0" t="0" r="0" b="0"/>
            <a:pathLst>
              <a:path w="35719" h="285751">
                <a:moveTo>
                  <a:pt x="14287" y="28575"/>
                </a:moveTo>
                <a:lnTo>
                  <a:pt x="14287" y="21431"/>
                </a:lnTo>
                <a:lnTo>
                  <a:pt x="14287" y="14287"/>
                </a:lnTo>
                <a:lnTo>
                  <a:pt x="14287" y="14287"/>
                </a:lnTo>
                <a:lnTo>
                  <a:pt x="14287" y="7144"/>
                </a:lnTo>
                <a:lnTo>
                  <a:pt x="14287" y="0"/>
                </a:lnTo>
                <a:lnTo>
                  <a:pt x="14287" y="0"/>
                </a:lnTo>
                <a:lnTo>
                  <a:pt x="14287" y="0"/>
                </a:lnTo>
                <a:lnTo>
                  <a:pt x="14287" y="0"/>
                </a:lnTo>
                <a:lnTo>
                  <a:pt x="14287" y="0"/>
                </a:lnTo>
                <a:lnTo>
                  <a:pt x="21431" y="7144"/>
                </a:lnTo>
                <a:lnTo>
                  <a:pt x="21431" y="14287"/>
                </a:lnTo>
                <a:lnTo>
                  <a:pt x="21431" y="28575"/>
                </a:lnTo>
                <a:lnTo>
                  <a:pt x="28575" y="35719"/>
                </a:lnTo>
                <a:lnTo>
                  <a:pt x="28575" y="50006"/>
                </a:lnTo>
                <a:lnTo>
                  <a:pt x="35718" y="71437"/>
                </a:lnTo>
                <a:lnTo>
                  <a:pt x="35718" y="85725"/>
                </a:lnTo>
                <a:lnTo>
                  <a:pt x="35718" y="107156"/>
                </a:lnTo>
                <a:lnTo>
                  <a:pt x="35718" y="128587"/>
                </a:lnTo>
                <a:lnTo>
                  <a:pt x="35718" y="150019"/>
                </a:lnTo>
                <a:lnTo>
                  <a:pt x="35718" y="171450"/>
                </a:lnTo>
                <a:lnTo>
                  <a:pt x="28575" y="192881"/>
                </a:lnTo>
                <a:lnTo>
                  <a:pt x="28575" y="207169"/>
                </a:lnTo>
                <a:lnTo>
                  <a:pt x="21431" y="228600"/>
                </a:lnTo>
                <a:lnTo>
                  <a:pt x="21431" y="242888"/>
                </a:lnTo>
                <a:lnTo>
                  <a:pt x="14287" y="257175"/>
                </a:lnTo>
                <a:lnTo>
                  <a:pt x="7143" y="264319"/>
                </a:lnTo>
                <a:lnTo>
                  <a:pt x="7143" y="278606"/>
                </a:lnTo>
                <a:lnTo>
                  <a:pt x="0" y="285750"/>
                </a:lnTo>
                <a:lnTo>
                  <a:pt x="0" y="285750"/>
                </a:lnTo>
                <a:lnTo>
                  <a:pt x="0" y="28575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10" name="Freeform 16409"/>
          <p:cNvSpPr/>
          <p:nvPr/>
        </p:nvSpPr>
        <p:spPr>
          <a:xfrm>
            <a:off x="7608095" y="3879056"/>
            <a:ext cx="507207" cy="350045"/>
          </a:xfrm>
          <a:custGeom>
            <a:avLst/>
            <a:gdLst/>
            <a:ahLst/>
            <a:cxnLst/>
            <a:rect l="0" t="0" r="0" b="0"/>
            <a:pathLst>
              <a:path w="507207" h="350045">
                <a:moveTo>
                  <a:pt x="0" y="142875"/>
                </a:moveTo>
                <a:lnTo>
                  <a:pt x="0" y="142875"/>
                </a:lnTo>
                <a:lnTo>
                  <a:pt x="0" y="135732"/>
                </a:lnTo>
                <a:lnTo>
                  <a:pt x="0" y="135732"/>
                </a:lnTo>
                <a:lnTo>
                  <a:pt x="0" y="128588"/>
                </a:lnTo>
                <a:lnTo>
                  <a:pt x="0" y="128588"/>
                </a:lnTo>
                <a:lnTo>
                  <a:pt x="7143" y="121444"/>
                </a:lnTo>
                <a:lnTo>
                  <a:pt x="7143" y="121444"/>
                </a:lnTo>
                <a:lnTo>
                  <a:pt x="14287" y="114300"/>
                </a:lnTo>
                <a:lnTo>
                  <a:pt x="21431" y="114300"/>
                </a:lnTo>
                <a:lnTo>
                  <a:pt x="28575" y="107157"/>
                </a:lnTo>
                <a:lnTo>
                  <a:pt x="35718" y="107157"/>
                </a:lnTo>
                <a:lnTo>
                  <a:pt x="50006" y="100013"/>
                </a:lnTo>
                <a:lnTo>
                  <a:pt x="64293" y="92869"/>
                </a:lnTo>
                <a:lnTo>
                  <a:pt x="71437" y="92869"/>
                </a:lnTo>
                <a:lnTo>
                  <a:pt x="85725" y="85725"/>
                </a:lnTo>
                <a:lnTo>
                  <a:pt x="100012" y="85725"/>
                </a:lnTo>
                <a:lnTo>
                  <a:pt x="114300" y="85725"/>
                </a:lnTo>
                <a:lnTo>
                  <a:pt x="128587" y="85725"/>
                </a:lnTo>
                <a:lnTo>
                  <a:pt x="142875" y="85725"/>
                </a:lnTo>
                <a:lnTo>
                  <a:pt x="157162" y="85725"/>
                </a:lnTo>
                <a:lnTo>
                  <a:pt x="171450" y="85725"/>
                </a:lnTo>
                <a:lnTo>
                  <a:pt x="178593" y="85725"/>
                </a:lnTo>
                <a:lnTo>
                  <a:pt x="192881" y="78582"/>
                </a:lnTo>
                <a:lnTo>
                  <a:pt x="214312" y="78582"/>
                </a:lnTo>
                <a:lnTo>
                  <a:pt x="221456" y="71438"/>
                </a:lnTo>
                <a:lnTo>
                  <a:pt x="235743" y="71438"/>
                </a:lnTo>
                <a:lnTo>
                  <a:pt x="250031" y="64294"/>
                </a:lnTo>
                <a:lnTo>
                  <a:pt x="257175" y="57150"/>
                </a:lnTo>
                <a:lnTo>
                  <a:pt x="271462" y="50007"/>
                </a:lnTo>
                <a:lnTo>
                  <a:pt x="278606" y="35719"/>
                </a:lnTo>
                <a:lnTo>
                  <a:pt x="285750" y="28575"/>
                </a:lnTo>
                <a:lnTo>
                  <a:pt x="292893" y="21432"/>
                </a:lnTo>
                <a:lnTo>
                  <a:pt x="300037" y="14288"/>
                </a:lnTo>
                <a:lnTo>
                  <a:pt x="307181" y="7144"/>
                </a:lnTo>
                <a:lnTo>
                  <a:pt x="307181" y="0"/>
                </a:lnTo>
                <a:lnTo>
                  <a:pt x="314325" y="0"/>
                </a:lnTo>
                <a:lnTo>
                  <a:pt x="314325" y="0"/>
                </a:lnTo>
                <a:lnTo>
                  <a:pt x="314325" y="0"/>
                </a:lnTo>
                <a:lnTo>
                  <a:pt x="314325" y="0"/>
                </a:lnTo>
                <a:lnTo>
                  <a:pt x="314325" y="0"/>
                </a:lnTo>
                <a:lnTo>
                  <a:pt x="314325" y="7144"/>
                </a:lnTo>
                <a:lnTo>
                  <a:pt x="314325" y="7144"/>
                </a:lnTo>
                <a:lnTo>
                  <a:pt x="321468" y="14288"/>
                </a:lnTo>
                <a:lnTo>
                  <a:pt x="321468" y="21432"/>
                </a:lnTo>
                <a:lnTo>
                  <a:pt x="321468" y="28575"/>
                </a:lnTo>
                <a:lnTo>
                  <a:pt x="321468" y="42863"/>
                </a:lnTo>
                <a:lnTo>
                  <a:pt x="321468" y="50007"/>
                </a:lnTo>
                <a:lnTo>
                  <a:pt x="328612" y="64294"/>
                </a:lnTo>
                <a:lnTo>
                  <a:pt x="328612" y="78582"/>
                </a:lnTo>
                <a:lnTo>
                  <a:pt x="328612" y="92869"/>
                </a:lnTo>
                <a:lnTo>
                  <a:pt x="328612" y="107157"/>
                </a:lnTo>
                <a:lnTo>
                  <a:pt x="328612" y="121444"/>
                </a:lnTo>
                <a:lnTo>
                  <a:pt x="328612" y="135732"/>
                </a:lnTo>
                <a:lnTo>
                  <a:pt x="328612" y="150019"/>
                </a:lnTo>
                <a:lnTo>
                  <a:pt x="328612" y="171450"/>
                </a:lnTo>
                <a:lnTo>
                  <a:pt x="328612" y="185738"/>
                </a:lnTo>
                <a:lnTo>
                  <a:pt x="328612" y="207169"/>
                </a:lnTo>
                <a:lnTo>
                  <a:pt x="328612" y="221457"/>
                </a:lnTo>
                <a:lnTo>
                  <a:pt x="328612" y="242888"/>
                </a:lnTo>
                <a:lnTo>
                  <a:pt x="328612" y="257175"/>
                </a:lnTo>
                <a:lnTo>
                  <a:pt x="328612" y="271463"/>
                </a:lnTo>
                <a:lnTo>
                  <a:pt x="335756" y="285751"/>
                </a:lnTo>
                <a:lnTo>
                  <a:pt x="335756" y="300038"/>
                </a:lnTo>
                <a:lnTo>
                  <a:pt x="335756" y="307182"/>
                </a:lnTo>
                <a:lnTo>
                  <a:pt x="335756" y="314326"/>
                </a:lnTo>
                <a:lnTo>
                  <a:pt x="328612" y="321469"/>
                </a:lnTo>
                <a:lnTo>
                  <a:pt x="328612" y="328613"/>
                </a:lnTo>
                <a:lnTo>
                  <a:pt x="328612" y="328613"/>
                </a:lnTo>
                <a:lnTo>
                  <a:pt x="328612" y="328613"/>
                </a:lnTo>
                <a:lnTo>
                  <a:pt x="328612" y="328613"/>
                </a:lnTo>
                <a:lnTo>
                  <a:pt x="328612" y="321469"/>
                </a:lnTo>
                <a:lnTo>
                  <a:pt x="328612" y="314326"/>
                </a:lnTo>
                <a:lnTo>
                  <a:pt x="335756" y="307182"/>
                </a:lnTo>
                <a:lnTo>
                  <a:pt x="335756" y="300038"/>
                </a:lnTo>
                <a:lnTo>
                  <a:pt x="342900" y="292894"/>
                </a:lnTo>
                <a:lnTo>
                  <a:pt x="350043" y="278607"/>
                </a:lnTo>
                <a:lnTo>
                  <a:pt x="350043" y="271463"/>
                </a:lnTo>
                <a:lnTo>
                  <a:pt x="357187" y="257175"/>
                </a:lnTo>
                <a:lnTo>
                  <a:pt x="364331" y="250032"/>
                </a:lnTo>
                <a:lnTo>
                  <a:pt x="378618" y="235744"/>
                </a:lnTo>
                <a:lnTo>
                  <a:pt x="378618" y="228600"/>
                </a:lnTo>
                <a:lnTo>
                  <a:pt x="385762" y="221457"/>
                </a:lnTo>
                <a:lnTo>
                  <a:pt x="392906" y="221457"/>
                </a:lnTo>
                <a:lnTo>
                  <a:pt x="400050" y="214313"/>
                </a:lnTo>
                <a:lnTo>
                  <a:pt x="400050" y="214313"/>
                </a:lnTo>
                <a:lnTo>
                  <a:pt x="407193" y="214313"/>
                </a:lnTo>
                <a:lnTo>
                  <a:pt x="407193" y="214313"/>
                </a:lnTo>
                <a:lnTo>
                  <a:pt x="414337" y="221457"/>
                </a:lnTo>
                <a:lnTo>
                  <a:pt x="414337" y="221457"/>
                </a:lnTo>
                <a:lnTo>
                  <a:pt x="421481" y="228600"/>
                </a:lnTo>
                <a:lnTo>
                  <a:pt x="421481" y="235744"/>
                </a:lnTo>
                <a:lnTo>
                  <a:pt x="421481" y="250032"/>
                </a:lnTo>
                <a:lnTo>
                  <a:pt x="421481" y="257175"/>
                </a:lnTo>
                <a:lnTo>
                  <a:pt x="414337" y="271463"/>
                </a:lnTo>
                <a:lnTo>
                  <a:pt x="414337" y="285751"/>
                </a:lnTo>
                <a:lnTo>
                  <a:pt x="414337" y="292894"/>
                </a:lnTo>
                <a:lnTo>
                  <a:pt x="414337" y="307182"/>
                </a:lnTo>
                <a:lnTo>
                  <a:pt x="414337" y="314326"/>
                </a:lnTo>
                <a:lnTo>
                  <a:pt x="421481" y="328613"/>
                </a:lnTo>
                <a:lnTo>
                  <a:pt x="428625" y="335757"/>
                </a:lnTo>
                <a:lnTo>
                  <a:pt x="428625" y="342901"/>
                </a:lnTo>
                <a:lnTo>
                  <a:pt x="435768" y="342901"/>
                </a:lnTo>
                <a:lnTo>
                  <a:pt x="442912" y="342901"/>
                </a:lnTo>
                <a:lnTo>
                  <a:pt x="457200" y="350044"/>
                </a:lnTo>
                <a:lnTo>
                  <a:pt x="464343" y="342901"/>
                </a:lnTo>
                <a:lnTo>
                  <a:pt x="478631" y="342901"/>
                </a:lnTo>
                <a:lnTo>
                  <a:pt x="485775" y="342901"/>
                </a:lnTo>
                <a:lnTo>
                  <a:pt x="507206" y="335757"/>
                </a:lnTo>
                <a:lnTo>
                  <a:pt x="507206" y="335757"/>
                </a:lnTo>
                <a:lnTo>
                  <a:pt x="507206" y="335757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11" name="Freeform 16410"/>
          <p:cNvSpPr/>
          <p:nvPr/>
        </p:nvSpPr>
        <p:spPr>
          <a:xfrm>
            <a:off x="8186738" y="4036219"/>
            <a:ext cx="221458" cy="350045"/>
          </a:xfrm>
          <a:custGeom>
            <a:avLst/>
            <a:gdLst/>
            <a:ahLst/>
            <a:cxnLst/>
            <a:rect l="0" t="0" r="0" b="0"/>
            <a:pathLst>
              <a:path w="221458" h="350045">
                <a:moveTo>
                  <a:pt x="0" y="57150"/>
                </a:moveTo>
                <a:lnTo>
                  <a:pt x="0" y="50006"/>
                </a:lnTo>
                <a:lnTo>
                  <a:pt x="0" y="50006"/>
                </a:lnTo>
                <a:lnTo>
                  <a:pt x="0" y="50006"/>
                </a:lnTo>
                <a:lnTo>
                  <a:pt x="0" y="42862"/>
                </a:lnTo>
                <a:lnTo>
                  <a:pt x="7144" y="35719"/>
                </a:lnTo>
                <a:lnTo>
                  <a:pt x="7144" y="28575"/>
                </a:lnTo>
                <a:lnTo>
                  <a:pt x="14288" y="21431"/>
                </a:lnTo>
                <a:lnTo>
                  <a:pt x="21432" y="14287"/>
                </a:lnTo>
                <a:lnTo>
                  <a:pt x="28575" y="14287"/>
                </a:lnTo>
                <a:lnTo>
                  <a:pt x="42863" y="7144"/>
                </a:lnTo>
                <a:lnTo>
                  <a:pt x="57150" y="7144"/>
                </a:lnTo>
                <a:lnTo>
                  <a:pt x="71438" y="0"/>
                </a:lnTo>
                <a:lnTo>
                  <a:pt x="85725" y="0"/>
                </a:lnTo>
                <a:lnTo>
                  <a:pt x="100013" y="0"/>
                </a:lnTo>
                <a:lnTo>
                  <a:pt x="107157" y="7144"/>
                </a:lnTo>
                <a:lnTo>
                  <a:pt x="121444" y="7144"/>
                </a:lnTo>
                <a:lnTo>
                  <a:pt x="128588" y="14287"/>
                </a:lnTo>
                <a:lnTo>
                  <a:pt x="135732" y="21431"/>
                </a:lnTo>
                <a:lnTo>
                  <a:pt x="135732" y="35719"/>
                </a:lnTo>
                <a:lnTo>
                  <a:pt x="135732" y="42862"/>
                </a:lnTo>
                <a:lnTo>
                  <a:pt x="135732" y="57150"/>
                </a:lnTo>
                <a:lnTo>
                  <a:pt x="135732" y="64294"/>
                </a:lnTo>
                <a:lnTo>
                  <a:pt x="135732" y="78581"/>
                </a:lnTo>
                <a:lnTo>
                  <a:pt x="128588" y="92869"/>
                </a:lnTo>
                <a:lnTo>
                  <a:pt x="114300" y="107156"/>
                </a:lnTo>
                <a:lnTo>
                  <a:pt x="107157" y="121444"/>
                </a:lnTo>
                <a:lnTo>
                  <a:pt x="100013" y="142875"/>
                </a:lnTo>
                <a:lnTo>
                  <a:pt x="85725" y="157163"/>
                </a:lnTo>
                <a:lnTo>
                  <a:pt x="71438" y="171450"/>
                </a:lnTo>
                <a:lnTo>
                  <a:pt x="64294" y="185738"/>
                </a:lnTo>
                <a:lnTo>
                  <a:pt x="57150" y="200025"/>
                </a:lnTo>
                <a:lnTo>
                  <a:pt x="50007" y="214313"/>
                </a:lnTo>
                <a:lnTo>
                  <a:pt x="42863" y="228600"/>
                </a:lnTo>
                <a:lnTo>
                  <a:pt x="42863" y="242888"/>
                </a:lnTo>
                <a:lnTo>
                  <a:pt x="35719" y="257175"/>
                </a:lnTo>
                <a:lnTo>
                  <a:pt x="35719" y="271463"/>
                </a:lnTo>
                <a:lnTo>
                  <a:pt x="28575" y="278606"/>
                </a:lnTo>
                <a:lnTo>
                  <a:pt x="28575" y="285750"/>
                </a:lnTo>
                <a:lnTo>
                  <a:pt x="35719" y="300038"/>
                </a:lnTo>
                <a:lnTo>
                  <a:pt x="42863" y="307181"/>
                </a:lnTo>
                <a:lnTo>
                  <a:pt x="42863" y="314325"/>
                </a:lnTo>
                <a:lnTo>
                  <a:pt x="50007" y="321469"/>
                </a:lnTo>
                <a:lnTo>
                  <a:pt x="57150" y="328613"/>
                </a:lnTo>
                <a:lnTo>
                  <a:pt x="64294" y="335756"/>
                </a:lnTo>
                <a:lnTo>
                  <a:pt x="71438" y="335756"/>
                </a:lnTo>
                <a:lnTo>
                  <a:pt x="85725" y="342900"/>
                </a:lnTo>
                <a:lnTo>
                  <a:pt x="92869" y="342900"/>
                </a:lnTo>
                <a:lnTo>
                  <a:pt x="107157" y="342900"/>
                </a:lnTo>
                <a:lnTo>
                  <a:pt x="121444" y="350044"/>
                </a:lnTo>
                <a:lnTo>
                  <a:pt x="135732" y="342900"/>
                </a:lnTo>
                <a:lnTo>
                  <a:pt x="142875" y="342900"/>
                </a:lnTo>
                <a:lnTo>
                  <a:pt x="164307" y="342900"/>
                </a:lnTo>
                <a:lnTo>
                  <a:pt x="171450" y="342900"/>
                </a:lnTo>
                <a:lnTo>
                  <a:pt x="185738" y="342900"/>
                </a:lnTo>
                <a:lnTo>
                  <a:pt x="192882" y="342900"/>
                </a:lnTo>
                <a:lnTo>
                  <a:pt x="200025" y="335756"/>
                </a:lnTo>
                <a:lnTo>
                  <a:pt x="207169" y="335756"/>
                </a:lnTo>
                <a:lnTo>
                  <a:pt x="214313" y="335756"/>
                </a:lnTo>
                <a:lnTo>
                  <a:pt x="221457" y="335756"/>
                </a:lnTo>
                <a:lnTo>
                  <a:pt x="221457" y="328613"/>
                </a:lnTo>
                <a:lnTo>
                  <a:pt x="221457" y="328613"/>
                </a:lnTo>
                <a:lnTo>
                  <a:pt x="221457" y="328613"/>
                </a:lnTo>
                <a:lnTo>
                  <a:pt x="221457" y="328613"/>
                </a:lnTo>
                <a:lnTo>
                  <a:pt x="221457" y="328613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12" name="Freeform 16411"/>
          <p:cNvSpPr/>
          <p:nvPr/>
        </p:nvSpPr>
        <p:spPr>
          <a:xfrm>
            <a:off x="8193882" y="4157663"/>
            <a:ext cx="142876" cy="28576"/>
          </a:xfrm>
          <a:custGeom>
            <a:avLst/>
            <a:gdLst/>
            <a:ahLst/>
            <a:cxnLst/>
            <a:rect l="0" t="0" r="0" b="0"/>
            <a:pathLst>
              <a:path w="142876" h="28576">
                <a:moveTo>
                  <a:pt x="0" y="28575"/>
                </a:move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7144" y="21431"/>
                </a:lnTo>
                <a:lnTo>
                  <a:pt x="7144" y="21431"/>
                </a:lnTo>
                <a:lnTo>
                  <a:pt x="14288" y="21431"/>
                </a:lnTo>
                <a:lnTo>
                  <a:pt x="21431" y="14287"/>
                </a:lnTo>
                <a:lnTo>
                  <a:pt x="35719" y="14287"/>
                </a:lnTo>
                <a:lnTo>
                  <a:pt x="50006" y="14287"/>
                </a:lnTo>
                <a:lnTo>
                  <a:pt x="64294" y="7144"/>
                </a:lnTo>
                <a:lnTo>
                  <a:pt x="85725" y="7144"/>
                </a:lnTo>
                <a:lnTo>
                  <a:pt x="100013" y="7144"/>
                </a:lnTo>
                <a:lnTo>
                  <a:pt x="121444" y="0"/>
                </a:lnTo>
                <a:lnTo>
                  <a:pt x="135731" y="0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13" name="Freeform 16412"/>
          <p:cNvSpPr/>
          <p:nvPr/>
        </p:nvSpPr>
        <p:spPr>
          <a:xfrm>
            <a:off x="7515226" y="3850481"/>
            <a:ext cx="335757" cy="635795"/>
          </a:xfrm>
          <a:custGeom>
            <a:avLst/>
            <a:gdLst/>
            <a:ahLst/>
            <a:cxnLst/>
            <a:rect l="0" t="0" r="0" b="0"/>
            <a:pathLst>
              <a:path w="335757" h="635795">
                <a:moveTo>
                  <a:pt x="42862" y="0"/>
                </a:moveTo>
                <a:lnTo>
                  <a:pt x="35719" y="14288"/>
                </a:lnTo>
                <a:lnTo>
                  <a:pt x="28575" y="28575"/>
                </a:lnTo>
                <a:lnTo>
                  <a:pt x="28575" y="35719"/>
                </a:lnTo>
                <a:lnTo>
                  <a:pt x="21431" y="57150"/>
                </a:lnTo>
                <a:lnTo>
                  <a:pt x="21431" y="85725"/>
                </a:lnTo>
                <a:lnTo>
                  <a:pt x="14287" y="114300"/>
                </a:lnTo>
                <a:lnTo>
                  <a:pt x="7144" y="150019"/>
                </a:lnTo>
                <a:lnTo>
                  <a:pt x="0" y="185738"/>
                </a:lnTo>
                <a:lnTo>
                  <a:pt x="0" y="221457"/>
                </a:lnTo>
                <a:lnTo>
                  <a:pt x="0" y="257175"/>
                </a:lnTo>
                <a:lnTo>
                  <a:pt x="7144" y="292894"/>
                </a:lnTo>
                <a:lnTo>
                  <a:pt x="14287" y="335757"/>
                </a:lnTo>
                <a:lnTo>
                  <a:pt x="21431" y="371476"/>
                </a:lnTo>
                <a:lnTo>
                  <a:pt x="35719" y="414338"/>
                </a:lnTo>
                <a:lnTo>
                  <a:pt x="50006" y="450057"/>
                </a:lnTo>
                <a:lnTo>
                  <a:pt x="64294" y="485776"/>
                </a:lnTo>
                <a:lnTo>
                  <a:pt x="85725" y="514351"/>
                </a:lnTo>
                <a:lnTo>
                  <a:pt x="107156" y="542926"/>
                </a:lnTo>
                <a:lnTo>
                  <a:pt x="135731" y="564357"/>
                </a:lnTo>
                <a:lnTo>
                  <a:pt x="164306" y="585788"/>
                </a:lnTo>
                <a:lnTo>
                  <a:pt x="192881" y="607219"/>
                </a:lnTo>
                <a:lnTo>
                  <a:pt x="228600" y="614363"/>
                </a:lnTo>
                <a:lnTo>
                  <a:pt x="264319" y="628651"/>
                </a:lnTo>
                <a:lnTo>
                  <a:pt x="292894" y="628651"/>
                </a:lnTo>
                <a:lnTo>
                  <a:pt x="321469" y="635794"/>
                </a:lnTo>
                <a:lnTo>
                  <a:pt x="335756" y="635794"/>
                </a:lnTo>
                <a:lnTo>
                  <a:pt x="335756" y="635794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14" name="Freeform 16413"/>
          <p:cNvSpPr/>
          <p:nvPr/>
        </p:nvSpPr>
        <p:spPr>
          <a:xfrm>
            <a:off x="8293895" y="3807619"/>
            <a:ext cx="214313" cy="785814"/>
          </a:xfrm>
          <a:custGeom>
            <a:avLst/>
            <a:gdLst/>
            <a:ahLst/>
            <a:cxnLst/>
            <a:rect l="0" t="0" r="0" b="0"/>
            <a:pathLst>
              <a:path w="214313" h="785814">
                <a:moveTo>
                  <a:pt x="0" y="0"/>
                </a:moveTo>
                <a:lnTo>
                  <a:pt x="7143" y="0"/>
                </a:lnTo>
                <a:lnTo>
                  <a:pt x="14287" y="14287"/>
                </a:lnTo>
                <a:lnTo>
                  <a:pt x="21431" y="14287"/>
                </a:lnTo>
                <a:lnTo>
                  <a:pt x="35718" y="35719"/>
                </a:lnTo>
                <a:lnTo>
                  <a:pt x="57150" y="50006"/>
                </a:lnTo>
                <a:lnTo>
                  <a:pt x="71437" y="78581"/>
                </a:lnTo>
                <a:lnTo>
                  <a:pt x="92868" y="100012"/>
                </a:lnTo>
                <a:lnTo>
                  <a:pt x="114300" y="128587"/>
                </a:lnTo>
                <a:lnTo>
                  <a:pt x="135731" y="164306"/>
                </a:lnTo>
                <a:lnTo>
                  <a:pt x="157162" y="200025"/>
                </a:lnTo>
                <a:lnTo>
                  <a:pt x="171450" y="242887"/>
                </a:lnTo>
                <a:lnTo>
                  <a:pt x="185737" y="292894"/>
                </a:lnTo>
                <a:lnTo>
                  <a:pt x="200025" y="335756"/>
                </a:lnTo>
                <a:lnTo>
                  <a:pt x="207168" y="392906"/>
                </a:lnTo>
                <a:lnTo>
                  <a:pt x="214312" y="450056"/>
                </a:lnTo>
                <a:lnTo>
                  <a:pt x="214312" y="507206"/>
                </a:lnTo>
                <a:lnTo>
                  <a:pt x="207168" y="564356"/>
                </a:lnTo>
                <a:lnTo>
                  <a:pt x="200025" y="635794"/>
                </a:lnTo>
                <a:lnTo>
                  <a:pt x="192881" y="700088"/>
                </a:lnTo>
                <a:lnTo>
                  <a:pt x="171450" y="785813"/>
                </a:lnTo>
                <a:lnTo>
                  <a:pt x="171450" y="785813"/>
                </a:lnTo>
                <a:lnTo>
                  <a:pt x="171450" y="785813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64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Lesson 11: Mini Practice 2</a:t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16387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/>
          <a:lstStyle/>
          <a:p>
            <a:r>
              <a:rPr lang="en-US" dirty="0" smtClean="0"/>
              <a:t>Listen to the following words as you read them and repeat during practice. Then copy them several times on a ruled sheet of paper</a:t>
            </a:r>
            <a:endParaRPr lang="ar-SA" dirty="0" smtClean="0"/>
          </a:p>
          <a:p>
            <a:pPr marL="0" indent="0" algn="r">
              <a:buNone/>
            </a:pPr>
            <a:r>
              <a:rPr lang="ar-SA" dirty="0" smtClean="0"/>
              <a:t> </a:t>
            </a:r>
            <a:r>
              <a:rPr lang="en-US" dirty="0" smtClean="0"/>
              <a:t>    </a:t>
            </a:r>
            <a:r>
              <a:rPr lang="ar-SA" dirty="0" smtClean="0"/>
              <a:t>ظَريف</a:t>
            </a:r>
          </a:p>
          <a:p>
            <a:pPr marL="0" indent="0" algn="r">
              <a:buNone/>
            </a:pPr>
            <a:r>
              <a:rPr lang="ar-SA" dirty="0" smtClean="0"/>
              <a:t>خَطير</a:t>
            </a:r>
          </a:p>
          <a:p>
            <a:pPr marL="0" indent="0" algn="r">
              <a:buNone/>
            </a:pPr>
            <a:r>
              <a:rPr lang="ar-SA" dirty="0" smtClean="0"/>
              <a:t>خُطوط</a:t>
            </a:r>
          </a:p>
          <a:p>
            <a:pPr marL="0" indent="0" algn="r">
              <a:buNone/>
            </a:pPr>
            <a:r>
              <a:rPr lang="ar-SA" dirty="0" smtClean="0"/>
              <a:t>حظيرة</a:t>
            </a:r>
            <a:endParaRPr lang="en-US" dirty="0" smtClean="0"/>
          </a:p>
          <a:p>
            <a:pPr marL="0" indent="0" algn="r">
              <a:buNone/>
            </a:pPr>
            <a:endParaRPr lang="ar-SA" dirty="0" smtClean="0"/>
          </a:p>
          <a:p>
            <a:pPr algn="r"/>
            <a:endParaRPr lang="en-US" dirty="0" smtClean="0"/>
          </a:p>
        </p:txBody>
      </p:sp>
      <p:sp>
        <p:nvSpPr>
          <p:cNvPr id="3" name="Freeform 2"/>
          <p:cNvSpPr/>
          <p:nvPr/>
        </p:nvSpPr>
        <p:spPr>
          <a:xfrm>
            <a:off x="7522370" y="3436144"/>
            <a:ext cx="1128713" cy="78582"/>
          </a:xfrm>
          <a:custGeom>
            <a:avLst/>
            <a:gdLst/>
            <a:ahLst/>
            <a:cxnLst/>
            <a:rect l="0" t="0" r="0" b="0"/>
            <a:pathLst>
              <a:path w="1128713" h="78582">
                <a:moveTo>
                  <a:pt x="1128712" y="35719"/>
                </a:moveTo>
                <a:lnTo>
                  <a:pt x="1128712" y="35719"/>
                </a:lnTo>
                <a:lnTo>
                  <a:pt x="1128712" y="35719"/>
                </a:lnTo>
                <a:lnTo>
                  <a:pt x="1128712" y="35719"/>
                </a:lnTo>
                <a:lnTo>
                  <a:pt x="1121568" y="28575"/>
                </a:lnTo>
                <a:lnTo>
                  <a:pt x="1128712" y="28575"/>
                </a:lnTo>
                <a:lnTo>
                  <a:pt x="1121568" y="21431"/>
                </a:lnTo>
                <a:lnTo>
                  <a:pt x="1121568" y="14287"/>
                </a:lnTo>
                <a:lnTo>
                  <a:pt x="1114425" y="14287"/>
                </a:lnTo>
                <a:lnTo>
                  <a:pt x="1100137" y="7144"/>
                </a:lnTo>
                <a:lnTo>
                  <a:pt x="1092993" y="7144"/>
                </a:lnTo>
                <a:lnTo>
                  <a:pt x="1085850" y="7144"/>
                </a:lnTo>
                <a:lnTo>
                  <a:pt x="1071562" y="0"/>
                </a:lnTo>
                <a:lnTo>
                  <a:pt x="1064418" y="0"/>
                </a:lnTo>
                <a:lnTo>
                  <a:pt x="1050131" y="0"/>
                </a:lnTo>
                <a:lnTo>
                  <a:pt x="1035843" y="7144"/>
                </a:lnTo>
                <a:lnTo>
                  <a:pt x="1021556" y="7144"/>
                </a:lnTo>
                <a:lnTo>
                  <a:pt x="1014412" y="7144"/>
                </a:lnTo>
                <a:lnTo>
                  <a:pt x="1000125" y="14287"/>
                </a:lnTo>
                <a:lnTo>
                  <a:pt x="985837" y="14287"/>
                </a:lnTo>
                <a:lnTo>
                  <a:pt x="971550" y="21431"/>
                </a:lnTo>
                <a:lnTo>
                  <a:pt x="957262" y="21431"/>
                </a:lnTo>
                <a:lnTo>
                  <a:pt x="942975" y="28575"/>
                </a:lnTo>
                <a:lnTo>
                  <a:pt x="921543" y="35719"/>
                </a:lnTo>
                <a:lnTo>
                  <a:pt x="914400" y="35719"/>
                </a:lnTo>
                <a:lnTo>
                  <a:pt x="900112" y="42862"/>
                </a:lnTo>
                <a:lnTo>
                  <a:pt x="878681" y="42862"/>
                </a:lnTo>
                <a:lnTo>
                  <a:pt x="864393" y="50006"/>
                </a:lnTo>
                <a:lnTo>
                  <a:pt x="842962" y="50006"/>
                </a:lnTo>
                <a:lnTo>
                  <a:pt x="828675" y="50006"/>
                </a:lnTo>
                <a:lnTo>
                  <a:pt x="814387" y="50006"/>
                </a:lnTo>
                <a:lnTo>
                  <a:pt x="800100" y="50006"/>
                </a:lnTo>
                <a:lnTo>
                  <a:pt x="778668" y="42862"/>
                </a:lnTo>
                <a:lnTo>
                  <a:pt x="764381" y="42862"/>
                </a:lnTo>
                <a:lnTo>
                  <a:pt x="750093" y="42862"/>
                </a:lnTo>
                <a:lnTo>
                  <a:pt x="728662" y="35719"/>
                </a:lnTo>
                <a:lnTo>
                  <a:pt x="721518" y="35719"/>
                </a:lnTo>
                <a:lnTo>
                  <a:pt x="700087" y="35719"/>
                </a:lnTo>
                <a:lnTo>
                  <a:pt x="692943" y="35719"/>
                </a:lnTo>
                <a:lnTo>
                  <a:pt x="671512" y="35719"/>
                </a:lnTo>
                <a:lnTo>
                  <a:pt x="657225" y="28575"/>
                </a:lnTo>
                <a:lnTo>
                  <a:pt x="642937" y="28575"/>
                </a:lnTo>
                <a:lnTo>
                  <a:pt x="628650" y="35719"/>
                </a:lnTo>
                <a:lnTo>
                  <a:pt x="621506" y="35719"/>
                </a:lnTo>
                <a:lnTo>
                  <a:pt x="607218" y="35719"/>
                </a:lnTo>
                <a:lnTo>
                  <a:pt x="585787" y="42862"/>
                </a:lnTo>
                <a:lnTo>
                  <a:pt x="578643" y="42862"/>
                </a:lnTo>
                <a:lnTo>
                  <a:pt x="557212" y="50006"/>
                </a:lnTo>
                <a:lnTo>
                  <a:pt x="542925" y="57150"/>
                </a:lnTo>
                <a:lnTo>
                  <a:pt x="528637" y="57150"/>
                </a:lnTo>
                <a:lnTo>
                  <a:pt x="514350" y="64294"/>
                </a:lnTo>
                <a:lnTo>
                  <a:pt x="492918" y="64294"/>
                </a:lnTo>
                <a:lnTo>
                  <a:pt x="478631" y="71437"/>
                </a:lnTo>
                <a:lnTo>
                  <a:pt x="464343" y="71437"/>
                </a:lnTo>
                <a:lnTo>
                  <a:pt x="442912" y="78581"/>
                </a:lnTo>
                <a:lnTo>
                  <a:pt x="428625" y="78581"/>
                </a:lnTo>
                <a:lnTo>
                  <a:pt x="407193" y="78581"/>
                </a:lnTo>
                <a:lnTo>
                  <a:pt x="392906" y="78581"/>
                </a:lnTo>
                <a:lnTo>
                  <a:pt x="371475" y="78581"/>
                </a:lnTo>
                <a:lnTo>
                  <a:pt x="350043" y="78581"/>
                </a:lnTo>
                <a:lnTo>
                  <a:pt x="335756" y="71437"/>
                </a:lnTo>
                <a:lnTo>
                  <a:pt x="314325" y="71437"/>
                </a:lnTo>
                <a:lnTo>
                  <a:pt x="292893" y="71437"/>
                </a:lnTo>
                <a:lnTo>
                  <a:pt x="278606" y="64294"/>
                </a:lnTo>
                <a:lnTo>
                  <a:pt x="257175" y="57150"/>
                </a:lnTo>
                <a:lnTo>
                  <a:pt x="235743" y="57150"/>
                </a:lnTo>
                <a:lnTo>
                  <a:pt x="214312" y="50006"/>
                </a:lnTo>
                <a:lnTo>
                  <a:pt x="200025" y="50006"/>
                </a:lnTo>
                <a:lnTo>
                  <a:pt x="178593" y="42862"/>
                </a:lnTo>
                <a:lnTo>
                  <a:pt x="164306" y="42862"/>
                </a:lnTo>
                <a:lnTo>
                  <a:pt x="142875" y="35719"/>
                </a:lnTo>
                <a:lnTo>
                  <a:pt x="128587" y="28575"/>
                </a:lnTo>
                <a:lnTo>
                  <a:pt x="107156" y="28575"/>
                </a:lnTo>
                <a:lnTo>
                  <a:pt x="92868" y="21431"/>
                </a:lnTo>
                <a:lnTo>
                  <a:pt x="78581" y="21431"/>
                </a:lnTo>
                <a:lnTo>
                  <a:pt x="57150" y="21431"/>
                </a:lnTo>
                <a:lnTo>
                  <a:pt x="50006" y="21431"/>
                </a:lnTo>
                <a:lnTo>
                  <a:pt x="28575" y="21431"/>
                </a:lnTo>
                <a:lnTo>
                  <a:pt x="14287" y="28575"/>
                </a:lnTo>
                <a:lnTo>
                  <a:pt x="0" y="28575"/>
                </a:lnTo>
                <a:lnTo>
                  <a:pt x="0" y="28575"/>
                </a:lnTo>
                <a:lnTo>
                  <a:pt x="0" y="28575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7193757" y="3314700"/>
            <a:ext cx="157164" cy="7145"/>
          </a:xfrm>
          <a:custGeom>
            <a:avLst/>
            <a:gdLst/>
            <a:ahLst/>
            <a:cxnLst/>
            <a:rect l="0" t="0" r="0" b="0"/>
            <a:pathLst>
              <a:path w="157164" h="7145">
                <a:moveTo>
                  <a:pt x="0" y="7144"/>
                </a:moveTo>
                <a:lnTo>
                  <a:pt x="0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14288" y="0"/>
                </a:lnTo>
                <a:lnTo>
                  <a:pt x="21431" y="0"/>
                </a:lnTo>
                <a:lnTo>
                  <a:pt x="28575" y="0"/>
                </a:lnTo>
                <a:lnTo>
                  <a:pt x="35719" y="0"/>
                </a:lnTo>
                <a:lnTo>
                  <a:pt x="42863" y="0"/>
                </a:lnTo>
                <a:lnTo>
                  <a:pt x="57150" y="0"/>
                </a:lnTo>
                <a:lnTo>
                  <a:pt x="64294" y="0"/>
                </a:lnTo>
                <a:lnTo>
                  <a:pt x="71438" y="0"/>
                </a:lnTo>
                <a:lnTo>
                  <a:pt x="78581" y="0"/>
                </a:lnTo>
                <a:lnTo>
                  <a:pt x="92869" y="0"/>
                </a:lnTo>
                <a:lnTo>
                  <a:pt x="100013" y="0"/>
                </a:lnTo>
                <a:lnTo>
                  <a:pt x="114300" y="0"/>
                </a:lnTo>
                <a:lnTo>
                  <a:pt x="121444" y="0"/>
                </a:lnTo>
                <a:lnTo>
                  <a:pt x="128588" y="0"/>
                </a:lnTo>
                <a:lnTo>
                  <a:pt x="142875" y="0"/>
                </a:lnTo>
                <a:lnTo>
                  <a:pt x="150019" y="0"/>
                </a:lnTo>
                <a:lnTo>
                  <a:pt x="157163" y="0"/>
                </a:lnTo>
                <a:lnTo>
                  <a:pt x="157163" y="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7172326" y="3186113"/>
            <a:ext cx="207170" cy="14288"/>
          </a:xfrm>
          <a:custGeom>
            <a:avLst/>
            <a:gdLst/>
            <a:ahLst/>
            <a:cxnLst/>
            <a:rect l="0" t="0" r="0" b="0"/>
            <a:pathLst>
              <a:path w="207170" h="1428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7144" y="7143"/>
                </a:lnTo>
                <a:lnTo>
                  <a:pt x="7144" y="7143"/>
                </a:lnTo>
                <a:lnTo>
                  <a:pt x="14287" y="7143"/>
                </a:lnTo>
                <a:lnTo>
                  <a:pt x="21431" y="7143"/>
                </a:lnTo>
                <a:lnTo>
                  <a:pt x="28575" y="7143"/>
                </a:lnTo>
                <a:lnTo>
                  <a:pt x="42862" y="7143"/>
                </a:lnTo>
                <a:lnTo>
                  <a:pt x="50006" y="14287"/>
                </a:lnTo>
                <a:lnTo>
                  <a:pt x="64294" y="14287"/>
                </a:lnTo>
                <a:lnTo>
                  <a:pt x="78581" y="14287"/>
                </a:lnTo>
                <a:lnTo>
                  <a:pt x="92869" y="14287"/>
                </a:lnTo>
                <a:lnTo>
                  <a:pt x="107156" y="14287"/>
                </a:lnTo>
                <a:lnTo>
                  <a:pt x="121444" y="14287"/>
                </a:lnTo>
                <a:lnTo>
                  <a:pt x="135731" y="14287"/>
                </a:lnTo>
                <a:lnTo>
                  <a:pt x="150019" y="14287"/>
                </a:lnTo>
                <a:lnTo>
                  <a:pt x="164306" y="7143"/>
                </a:lnTo>
                <a:lnTo>
                  <a:pt x="171450" y="7143"/>
                </a:lnTo>
                <a:lnTo>
                  <a:pt x="185737" y="7143"/>
                </a:lnTo>
                <a:lnTo>
                  <a:pt x="192881" y="0"/>
                </a:lnTo>
                <a:lnTo>
                  <a:pt x="200025" y="0"/>
                </a:lnTo>
                <a:lnTo>
                  <a:pt x="207169" y="0"/>
                </a:lnTo>
                <a:lnTo>
                  <a:pt x="207169" y="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6322220" y="3136106"/>
            <a:ext cx="550069" cy="342901"/>
          </a:xfrm>
          <a:custGeom>
            <a:avLst/>
            <a:gdLst/>
            <a:ahLst/>
            <a:cxnLst/>
            <a:rect l="0" t="0" r="0" b="0"/>
            <a:pathLst>
              <a:path w="550069" h="342901">
                <a:moveTo>
                  <a:pt x="135731" y="342900"/>
                </a:moveTo>
                <a:lnTo>
                  <a:pt x="135731" y="335757"/>
                </a:lnTo>
                <a:lnTo>
                  <a:pt x="135731" y="328613"/>
                </a:lnTo>
                <a:lnTo>
                  <a:pt x="135731" y="328613"/>
                </a:lnTo>
                <a:lnTo>
                  <a:pt x="135731" y="321469"/>
                </a:lnTo>
                <a:lnTo>
                  <a:pt x="142875" y="314325"/>
                </a:lnTo>
                <a:lnTo>
                  <a:pt x="142875" y="307182"/>
                </a:lnTo>
                <a:lnTo>
                  <a:pt x="150018" y="292894"/>
                </a:lnTo>
                <a:lnTo>
                  <a:pt x="142875" y="285750"/>
                </a:lnTo>
                <a:lnTo>
                  <a:pt x="150018" y="278607"/>
                </a:lnTo>
                <a:lnTo>
                  <a:pt x="157162" y="264319"/>
                </a:lnTo>
                <a:lnTo>
                  <a:pt x="164306" y="250032"/>
                </a:lnTo>
                <a:lnTo>
                  <a:pt x="171450" y="242888"/>
                </a:lnTo>
                <a:lnTo>
                  <a:pt x="178593" y="228600"/>
                </a:lnTo>
                <a:lnTo>
                  <a:pt x="178593" y="214313"/>
                </a:lnTo>
                <a:lnTo>
                  <a:pt x="185737" y="200025"/>
                </a:lnTo>
                <a:lnTo>
                  <a:pt x="192881" y="185738"/>
                </a:lnTo>
                <a:lnTo>
                  <a:pt x="200025" y="171450"/>
                </a:lnTo>
                <a:lnTo>
                  <a:pt x="200025" y="157163"/>
                </a:lnTo>
                <a:lnTo>
                  <a:pt x="207168" y="142875"/>
                </a:lnTo>
                <a:lnTo>
                  <a:pt x="214312" y="128588"/>
                </a:lnTo>
                <a:lnTo>
                  <a:pt x="221456" y="121444"/>
                </a:lnTo>
                <a:lnTo>
                  <a:pt x="235743" y="107157"/>
                </a:lnTo>
                <a:lnTo>
                  <a:pt x="242887" y="92869"/>
                </a:lnTo>
                <a:lnTo>
                  <a:pt x="250031" y="78582"/>
                </a:lnTo>
                <a:lnTo>
                  <a:pt x="257175" y="71438"/>
                </a:lnTo>
                <a:lnTo>
                  <a:pt x="271462" y="57150"/>
                </a:lnTo>
                <a:lnTo>
                  <a:pt x="285750" y="50007"/>
                </a:lnTo>
                <a:lnTo>
                  <a:pt x="292893" y="42863"/>
                </a:lnTo>
                <a:lnTo>
                  <a:pt x="307181" y="35719"/>
                </a:lnTo>
                <a:lnTo>
                  <a:pt x="321468" y="28575"/>
                </a:lnTo>
                <a:lnTo>
                  <a:pt x="328612" y="21432"/>
                </a:lnTo>
                <a:lnTo>
                  <a:pt x="350043" y="14288"/>
                </a:lnTo>
                <a:lnTo>
                  <a:pt x="357187" y="7144"/>
                </a:lnTo>
                <a:lnTo>
                  <a:pt x="378618" y="0"/>
                </a:lnTo>
                <a:lnTo>
                  <a:pt x="392906" y="0"/>
                </a:lnTo>
                <a:lnTo>
                  <a:pt x="407193" y="0"/>
                </a:lnTo>
                <a:lnTo>
                  <a:pt x="421481" y="0"/>
                </a:lnTo>
                <a:lnTo>
                  <a:pt x="435768" y="0"/>
                </a:lnTo>
                <a:lnTo>
                  <a:pt x="457200" y="0"/>
                </a:lnTo>
                <a:lnTo>
                  <a:pt x="464343" y="7144"/>
                </a:lnTo>
                <a:lnTo>
                  <a:pt x="485775" y="14288"/>
                </a:lnTo>
                <a:lnTo>
                  <a:pt x="500062" y="14288"/>
                </a:lnTo>
                <a:lnTo>
                  <a:pt x="507206" y="21432"/>
                </a:lnTo>
                <a:lnTo>
                  <a:pt x="521493" y="28575"/>
                </a:lnTo>
                <a:lnTo>
                  <a:pt x="528637" y="35719"/>
                </a:lnTo>
                <a:lnTo>
                  <a:pt x="535781" y="42863"/>
                </a:lnTo>
                <a:lnTo>
                  <a:pt x="542925" y="50007"/>
                </a:lnTo>
                <a:lnTo>
                  <a:pt x="550068" y="57150"/>
                </a:lnTo>
                <a:lnTo>
                  <a:pt x="550068" y="64294"/>
                </a:lnTo>
                <a:lnTo>
                  <a:pt x="550068" y="78582"/>
                </a:lnTo>
                <a:lnTo>
                  <a:pt x="542925" y="85725"/>
                </a:lnTo>
                <a:lnTo>
                  <a:pt x="542925" y="92869"/>
                </a:lnTo>
                <a:lnTo>
                  <a:pt x="535781" y="100013"/>
                </a:lnTo>
                <a:lnTo>
                  <a:pt x="528637" y="107157"/>
                </a:lnTo>
                <a:lnTo>
                  <a:pt x="514350" y="114300"/>
                </a:lnTo>
                <a:lnTo>
                  <a:pt x="507206" y="121444"/>
                </a:lnTo>
                <a:lnTo>
                  <a:pt x="492918" y="128588"/>
                </a:lnTo>
                <a:lnTo>
                  <a:pt x="478631" y="135732"/>
                </a:lnTo>
                <a:lnTo>
                  <a:pt x="464343" y="142875"/>
                </a:lnTo>
                <a:lnTo>
                  <a:pt x="442912" y="157163"/>
                </a:lnTo>
                <a:lnTo>
                  <a:pt x="428625" y="164307"/>
                </a:lnTo>
                <a:lnTo>
                  <a:pt x="407193" y="171450"/>
                </a:lnTo>
                <a:lnTo>
                  <a:pt x="385762" y="171450"/>
                </a:lnTo>
                <a:lnTo>
                  <a:pt x="364331" y="178594"/>
                </a:lnTo>
                <a:lnTo>
                  <a:pt x="342900" y="185738"/>
                </a:lnTo>
                <a:lnTo>
                  <a:pt x="321468" y="192882"/>
                </a:lnTo>
                <a:lnTo>
                  <a:pt x="292893" y="192882"/>
                </a:lnTo>
                <a:lnTo>
                  <a:pt x="271462" y="200025"/>
                </a:lnTo>
                <a:lnTo>
                  <a:pt x="242887" y="200025"/>
                </a:lnTo>
                <a:lnTo>
                  <a:pt x="214312" y="200025"/>
                </a:lnTo>
                <a:lnTo>
                  <a:pt x="192881" y="200025"/>
                </a:lnTo>
                <a:lnTo>
                  <a:pt x="164306" y="207169"/>
                </a:lnTo>
                <a:lnTo>
                  <a:pt x="135731" y="207169"/>
                </a:lnTo>
                <a:lnTo>
                  <a:pt x="107156" y="207169"/>
                </a:lnTo>
                <a:lnTo>
                  <a:pt x="78581" y="207169"/>
                </a:lnTo>
                <a:lnTo>
                  <a:pt x="57150" y="207169"/>
                </a:lnTo>
                <a:lnTo>
                  <a:pt x="35718" y="207169"/>
                </a:lnTo>
                <a:lnTo>
                  <a:pt x="14287" y="207169"/>
                </a:lnTo>
                <a:lnTo>
                  <a:pt x="0" y="207169"/>
                </a:lnTo>
                <a:lnTo>
                  <a:pt x="0" y="207169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6643688" y="2907506"/>
            <a:ext cx="28576" cy="242889"/>
          </a:xfrm>
          <a:custGeom>
            <a:avLst/>
            <a:gdLst/>
            <a:ahLst/>
            <a:cxnLst/>
            <a:rect l="0" t="0" r="0" b="0"/>
            <a:pathLst>
              <a:path w="28576" h="242889">
                <a:moveTo>
                  <a:pt x="28575" y="0"/>
                </a:moveTo>
                <a:lnTo>
                  <a:pt x="28575" y="0"/>
                </a:lnTo>
                <a:lnTo>
                  <a:pt x="28575" y="0"/>
                </a:lnTo>
                <a:lnTo>
                  <a:pt x="28575" y="0"/>
                </a:lnTo>
                <a:lnTo>
                  <a:pt x="28575" y="0"/>
                </a:lnTo>
                <a:lnTo>
                  <a:pt x="28575" y="0"/>
                </a:lnTo>
                <a:lnTo>
                  <a:pt x="28575" y="0"/>
                </a:lnTo>
                <a:lnTo>
                  <a:pt x="28575" y="0"/>
                </a:lnTo>
                <a:lnTo>
                  <a:pt x="28575" y="7144"/>
                </a:lnTo>
                <a:lnTo>
                  <a:pt x="28575" y="14288"/>
                </a:lnTo>
                <a:lnTo>
                  <a:pt x="28575" y="28575"/>
                </a:lnTo>
                <a:lnTo>
                  <a:pt x="28575" y="42863"/>
                </a:lnTo>
                <a:lnTo>
                  <a:pt x="21432" y="57150"/>
                </a:lnTo>
                <a:lnTo>
                  <a:pt x="21432" y="71438"/>
                </a:lnTo>
                <a:lnTo>
                  <a:pt x="21432" y="85725"/>
                </a:lnTo>
                <a:lnTo>
                  <a:pt x="21432" y="100013"/>
                </a:lnTo>
                <a:lnTo>
                  <a:pt x="14288" y="114300"/>
                </a:lnTo>
                <a:lnTo>
                  <a:pt x="14288" y="135732"/>
                </a:lnTo>
                <a:lnTo>
                  <a:pt x="14288" y="150019"/>
                </a:lnTo>
                <a:lnTo>
                  <a:pt x="14288" y="164307"/>
                </a:lnTo>
                <a:lnTo>
                  <a:pt x="7144" y="185738"/>
                </a:lnTo>
                <a:lnTo>
                  <a:pt x="7144" y="200025"/>
                </a:lnTo>
                <a:lnTo>
                  <a:pt x="7144" y="214313"/>
                </a:lnTo>
                <a:lnTo>
                  <a:pt x="7144" y="228600"/>
                </a:lnTo>
                <a:lnTo>
                  <a:pt x="0" y="235744"/>
                </a:lnTo>
                <a:lnTo>
                  <a:pt x="7144" y="242888"/>
                </a:lnTo>
                <a:lnTo>
                  <a:pt x="7144" y="242888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6757988" y="2993231"/>
            <a:ext cx="28576" cy="28576"/>
          </a:xfrm>
          <a:custGeom>
            <a:avLst/>
            <a:gdLst/>
            <a:ahLst/>
            <a:cxnLst/>
            <a:rect l="0" t="0" r="0" b="0"/>
            <a:pathLst>
              <a:path w="28576" h="28576">
                <a:moveTo>
                  <a:pt x="14288" y="0"/>
                </a:moveTo>
                <a:lnTo>
                  <a:pt x="14288" y="0"/>
                </a:lnTo>
                <a:lnTo>
                  <a:pt x="21432" y="0"/>
                </a:lnTo>
                <a:lnTo>
                  <a:pt x="21432" y="0"/>
                </a:lnTo>
                <a:lnTo>
                  <a:pt x="21432" y="0"/>
                </a:lnTo>
                <a:lnTo>
                  <a:pt x="21432" y="0"/>
                </a:lnTo>
                <a:lnTo>
                  <a:pt x="21432" y="7144"/>
                </a:lnTo>
                <a:lnTo>
                  <a:pt x="21432" y="7144"/>
                </a:lnTo>
                <a:lnTo>
                  <a:pt x="21432" y="14288"/>
                </a:lnTo>
                <a:lnTo>
                  <a:pt x="21432" y="14288"/>
                </a:lnTo>
                <a:lnTo>
                  <a:pt x="21432" y="21432"/>
                </a:lnTo>
                <a:lnTo>
                  <a:pt x="14288" y="21432"/>
                </a:lnTo>
                <a:lnTo>
                  <a:pt x="7144" y="21432"/>
                </a:lnTo>
                <a:lnTo>
                  <a:pt x="7144" y="28575"/>
                </a:lnTo>
                <a:lnTo>
                  <a:pt x="0" y="21432"/>
                </a:lnTo>
                <a:lnTo>
                  <a:pt x="0" y="21432"/>
                </a:lnTo>
                <a:lnTo>
                  <a:pt x="0" y="21432"/>
                </a:lnTo>
                <a:lnTo>
                  <a:pt x="0" y="14288"/>
                </a:lnTo>
                <a:lnTo>
                  <a:pt x="0" y="14288"/>
                </a:lnTo>
                <a:lnTo>
                  <a:pt x="7144" y="7144"/>
                </a:lnTo>
                <a:lnTo>
                  <a:pt x="7144" y="7144"/>
                </a:lnTo>
                <a:lnTo>
                  <a:pt x="14288" y="0"/>
                </a:lnTo>
                <a:lnTo>
                  <a:pt x="21432" y="0"/>
                </a:lnTo>
                <a:lnTo>
                  <a:pt x="28575" y="0"/>
                </a:lnTo>
                <a:lnTo>
                  <a:pt x="28575" y="0"/>
                </a:lnTo>
                <a:lnTo>
                  <a:pt x="28575" y="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950745" y="3271838"/>
            <a:ext cx="214313" cy="42863"/>
          </a:xfrm>
          <a:custGeom>
            <a:avLst/>
            <a:gdLst/>
            <a:ahLst/>
            <a:cxnLst/>
            <a:rect l="0" t="0" r="0" b="0"/>
            <a:pathLst>
              <a:path w="214313" h="42863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7143"/>
                </a:lnTo>
                <a:lnTo>
                  <a:pt x="14287" y="7143"/>
                </a:lnTo>
                <a:lnTo>
                  <a:pt x="14287" y="7143"/>
                </a:lnTo>
                <a:lnTo>
                  <a:pt x="14287" y="7143"/>
                </a:lnTo>
                <a:lnTo>
                  <a:pt x="21431" y="7143"/>
                </a:lnTo>
                <a:lnTo>
                  <a:pt x="28575" y="7143"/>
                </a:lnTo>
                <a:lnTo>
                  <a:pt x="35718" y="7143"/>
                </a:lnTo>
                <a:lnTo>
                  <a:pt x="50006" y="7143"/>
                </a:lnTo>
                <a:lnTo>
                  <a:pt x="57150" y="7143"/>
                </a:lnTo>
                <a:lnTo>
                  <a:pt x="71437" y="7143"/>
                </a:lnTo>
                <a:lnTo>
                  <a:pt x="78581" y="7143"/>
                </a:lnTo>
                <a:lnTo>
                  <a:pt x="92868" y="14287"/>
                </a:lnTo>
                <a:lnTo>
                  <a:pt x="107156" y="14287"/>
                </a:lnTo>
                <a:lnTo>
                  <a:pt x="121443" y="14287"/>
                </a:lnTo>
                <a:lnTo>
                  <a:pt x="135731" y="14287"/>
                </a:lnTo>
                <a:lnTo>
                  <a:pt x="150018" y="21431"/>
                </a:lnTo>
                <a:lnTo>
                  <a:pt x="164306" y="21431"/>
                </a:lnTo>
                <a:lnTo>
                  <a:pt x="178593" y="21431"/>
                </a:lnTo>
                <a:lnTo>
                  <a:pt x="185737" y="28575"/>
                </a:lnTo>
                <a:lnTo>
                  <a:pt x="192881" y="28575"/>
                </a:lnTo>
                <a:lnTo>
                  <a:pt x="200025" y="28575"/>
                </a:lnTo>
                <a:lnTo>
                  <a:pt x="207168" y="28575"/>
                </a:lnTo>
                <a:lnTo>
                  <a:pt x="214312" y="35718"/>
                </a:lnTo>
                <a:lnTo>
                  <a:pt x="214312" y="35718"/>
                </a:lnTo>
                <a:lnTo>
                  <a:pt x="214312" y="35718"/>
                </a:lnTo>
                <a:lnTo>
                  <a:pt x="214312" y="42862"/>
                </a:lnTo>
                <a:lnTo>
                  <a:pt x="214312" y="42862"/>
                </a:lnTo>
                <a:lnTo>
                  <a:pt x="214312" y="42862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043613" y="3157538"/>
            <a:ext cx="21433" cy="264319"/>
          </a:xfrm>
          <a:custGeom>
            <a:avLst/>
            <a:gdLst/>
            <a:ahLst/>
            <a:cxnLst/>
            <a:rect l="0" t="0" r="0" b="0"/>
            <a:pathLst>
              <a:path w="21433" h="264319">
                <a:moveTo>
                  <a:pt x="21432" y="0"/>
                </a:moveTo>
                <a:lnTo>
                  <a:pt x="21432" y="0"/>
                </a:lnTo>
                <a:lnTo>
                  <a:pt x="21432" y="0"/>
                </a:lnTo>
                <a:lnTo>
                  <a:pt x="21432" y="7143"/>
                </a:lnTo>
                <a:lnTo>
                  <a:pt x="21432" y="7143"/>
                </a:lnTo>
                <a:lnTo>
                  <a:pt x="21432" y="14287"/>
                </a:lnTo>
                <a:lnTo>
                  <a:pt x="21432" y="21431"/>
                </a:lnTo>
                <a:lnTo>
                  <a:pt x="21432" y="35718"/>
                </a:lnTo>
                <a:lnTo>
                  <a:pt x="21432" y="42862"/>
                </a:lnTo>
                <a:lnTo>
                  <a:pt x="21432" y="50006"/>
                </a:lnTo>
                <a:lnTo>
                  <a:pt x="21432" y="64293"/>
                </a:lnTo>
                <a:lnTo>
                  <a:pt x="21432" y="71437"/>
                </a:lnTo>
                <a:lnTo>
                  <a:pt x="21432" y="85725"/>
                </a:lnTo>
                <a:lnTo>
                  <a:pt x="21432" y="100012"/>
                </a:lnTo>
                <a:lnTo>
                  <a:pt x="21432" y="107156"/>
                </a:lnTo>
                <a:lnTo>
                  <a:pt x="14288" y="121443"/>
                </a:lnTo>
                <a:lnTo>
                  <a:pt x="14288" y="135731"/>
                </a:lnTo>
                <a:lnTo>
                  <a:pt x="14288" y="150018"/>
                </a:lnTo>
                <a:lnTo>
                  <a:pt x="14288" y="157162"/>
                </a:lnTo>
                <a:lnTo>
                  <a:pt x="14288" y="171450"/>
                </a:lnTo>
                <a:lnTo>
                  <a:pt x="14288" y="185737"/>
                </a:lnTo>
                <a:lnTo>
                  <a:pt x="7144" y="192881"/>
                </a:lnTo>
                <a:lnTo>
                  <a:pt x="7144" y="207168"/>
                </a:lnTo>
                <a:lnTo>
                  <a:pt x="7144" y="214312"/>
                </a:lnTo>
                <a:lnTo>
                  <a:pt x="7144" y="221456"/>
                </a:lnTo>
                <a:lnTo>
                  <a:pt x="7144" y="235743"/>
                </a:lnTo>
                <a:lnTo>
                  <a:pt x="7144" y="242887"/>
                </a:lnTo>
                <a:lnTo>
                  <a:pt x="7144" y="242887"/>
                </a:lnTo>
                <a:lnTo>
                  <a:pt x="0" y="250031"/>
                </a:lnTo>
                <a:lnTo>
                  <a:pt x="0" y="257175"/>
                </a:lnTo>
                <a:lnTo>
                  <a:pt x="0" y="257175"/>
                </a:lnTo>
                <a:lnTo>
                  <a:pt x="7144" y="264318"/>
                </a:lnTo>
                <a:lnTo>
                  <a:pt x="7144" y="264318"/>
                </a:lnTo>
                <a:lnTo>
                  <a:pt x="7144" y="264318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514976" y="3221831"/>
            <a:ext cx="257176" cy="385764"/>
          </a:xfrm>
          <a:custGeom>
            <a:avLst/>
            <a:gdLst/>
            <a:ahLst/>
            <a:cxnLst/>
            <a:rect l="0" t="0" r="0" b="0"/>
            <a:pathLst>
              <a:path w="257176" h="385764">
                <a:moveTo>
                  <a:pt x="242887" y="0"/>
                </a:moveTo>
                <a:lnTo>
                  <a:pt x="242887" y="0"/>
                </a:lnTo>
                <a:lnTo>
                  <a:pt x="242887" y="0"/>
                </a:lnTo>
                <a:lnTo>
                  <a:pt x="242887" y="0"/>
                </a:lnTo>
                <a:lnTo>
                  <a:pt x="242887" y="0"/>
                </a:lnTo>
                <a:lnTo>
                  <a:pt x="242887" y="0"/>
                </a:lnTo>
                <a:lnTo>
                  <a:pt x="250031" y="0"/>
                </a:lnTo>
                <a:lnTo>
                  <a:pt x="250031" y="7144"/>
                </a:lnTo>
                <a:lnTo>
                  <a:pt x="250031" y="7144"/>
                </a:lnTo>
                <a:lnTo>
                  <a:pt x="250031" y="14288"/>
                </a:lnTo>
                <a:lnTo>
                  <a:pt x="257175" y="21432"/>
                </a:lnTo>
                <a:lnTo>
                  <a:pt x="257175" y="35719"/>
                </a:lnTo>
                <a:lnTo>
                  <a:pt x="257175" y="42863"/>
                </a:lnTo>
                <a:lnTo>
                  <a:pt x="257175" y="57150"/>
                </a:lnTo>
                <a:lnTo>
                  <a:pt x="257175" y="64294"/>
                </a:lnTo>
                <a:lnTo>
                  <a:pt x="257175" y="78582"/>
                </a:lnTo>
                <a:lnTo>
                  <a:pt x="257175" y="92869"/>
                </a:lnTo>
                <a:lnTo>
                  <a:pt x="257175" y="107157"/>
                </a:lnTo>
                <a:lnTo>
                  <a:pt x="257175" y="121444"/>
                </a:lnTo>
                <a:lnTo>
                  <a:pt x="250031" y="135732"/>
                </a:lnTo>
                <a:lnTo>
                  <a:pt x="250031" y="157163"/>
                </a:lnTo>
                <a:lnTo>
                  <a:pt x="250031" y="171450"/>
                </a:lnTo>
                <a:lnTo>
                  <a:pt x="250031" y="185738"/>
                </a:lnTo>
                <a:lnTo>
                  <a:pt x="242887" y="200025"/>
                </a:lnTo>
                <a:lnTo>
                  <a:pt x="250031" y="214313"/>
                </a:lnTo>
                <a:lnTo>
                  <a:pt x="250031" y="235744"/>
                </a:lnTo>
                <a:lnTo>
                  <a:pt x="242887" y="250032"/>
                </a:lnTo>
                <a:lnTo>
                  <a:pt x="242887" y="264319"/>
                </a:lnTo>
                <a:lnTo>
                  <a:pt x="235744" y="278607"/>
                </a:lnTo>
                <a:lnTo>
                  <a:pt x="235744" y="300038"/>
                </a:lnTo>
                <a:lnTo>
                  <a:pt x="228600" y="314325"/>
                </a:lnTo>
                <a:lnTo>
                  <a:pt x="221456" y="321469"/>
                </a:lnTo>
                <a:lnTo>
                  <a:pt x="207169" y="335757"/>
                </a:lnTo>
                <a:lnTo>
                  <a:pt x="200025" y="350044"/>
                </a:lnTo>
                <a:lnTo>
                  <a:pt x="192881" y="357188"/>
                </a:lnTo>
                <a:lnTo>
                  <a:pt x="185737" y="364332"/>
                </a:lnTo>
                <a:lnTo>
                  <a:pt x="171450" y="371475"/>
                </a:lnTo>
                <a:lnTo>
                  <a:pt x="164306" y="378619"/>
                </a:lnTo>
                <a:lnTo>
                  <a:pt x="150019" y="378619"/>
                </a:lnTo>
                <a:lnTo>
                  <a:pt x="135731" y="385763"/>
                </a:lnTo>
                <a:lnTo>
                  <a:pt x="128587" y="385763"/>
                </a:lnTo>
                <a:lnTo>
                  <a:pt x="114300" y="385763"/>
                </a:lnTo>
                <a:lnTo>
                  <a:pt x="92869" y="385763"/>
                </a:lnTo>
                <a:lnTo>
                  <a:pt x="85725" y="385763"/>
                </a:lnTo>
                <a:lnTo>
                  <a:pt x="71437" y="385763"/>
                </a:lnTo>
                <a:lnTo>
                  <a:pt x="57150" y="385763"/>
                </a:lnTo>
                <a:lnTo>
                  <a:pt x="42862" y="378619"/>
                </a:lnTo>
                <a:lnTo>
                  <a:pt x="28575" y="371475"/>
                </a:lnTo>
                <a:lnTo>
                  <a:pt x="21431" y="371475"/>
                </a:lnTo>
                <a:lnTo>
                  <a:pt x="14287" y="364332"/>
                </a:lnTo>
                <a:lnTo>
                  <a:pt x="7144" y="357188"/>
                </a:lnTo>
                <a:lnTo>
                  <a:pt x="0" y="357188"/>
                </a:lnTo>
                <a:lnTo>
                  <a:pt x="0" y="357188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5357813" y="3286125"/>
            <a:ext cx="221458" cy="14289"/>
          </a:xfrm>
          <a:custGeom>
            <a:avLst/>
            <a:gdLst/>
            <a:ahLst/>
            <a:cxnLst/>
            <a:rect l="0" t="0" r="0" b="0"/>
            <a:pathLst>
              <a:path w="221458" h="14289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0"/>
                </a:lnTo>
                <a:lnTo>
                  <a:pt x="14288" y="0"/>
                </a:lnTo>
                <a:lnTo>
                  <a:pt x="21432" y="0"/>
                </a:lnTo>
                <a:lnTo>
                  <a:pt x="35719" y="0"/>
                </a:lnTo>
                <a:lnTo>
                  <a:pt x="42863" y="0"/>
                </a:lnTo>
                <a:lnTo>
                  <a:pt x="50007" y="0"/>
                </a:lnTo>
                <a:lnTo>
                  <a:pt x="64294" y="7144"/>
                </a:lnTo>
                <a:lnTo>
                  <a:pt x="78582" y="7144"/>
                </a:lnTo>
                <a:lnTo>
                  <a:pt x="100013" y="7144"/>
                </a:lnTo>
                <a:lnTo>
                  <a:pt x="114300" y="7144"/>
                </a:lnTo>
                <a:lnTo>
                  <a:pt x="128588" y="7144"/>
                </a:lnTo>
                <a:lnTo>
                  <a:pt x="142875" y="7144"/>
                </a:lnTo>
                <a:lnTo>
                  <a:pt x="157163" y="7144"/>
                </a:lnTo>
                <a:lnTo>
                  <a:pt x="171450" y="14288"/>
                </a:lnTo>
                <a:lnTo>
                  <a:pt x="185738" y="14288"/>
                </a:lnTo>
                <a:lnTo>
                  <a:pt x="200025" y="14288"/>
                </a:lnTo>
                <a:lnTo>
                  <a:pt x="207169" y="7144"/>
                </a:lnTo>
                <a:lnTo>
                  <a:pt x="214313" y="7144"/>
                </a:lnTo>
                <a:lnTo>
                  <a:pt x="221457" y="7144"/>
                </a:lnTo>
                <a:lnTo>
                  <a:pt x="221457" y="0"/>
                </a:lnTo>
                <a:lnTo>
                  <a:pt x="221457" y="0"/>
                </a:lnTo>
                <a:lnTo>
                  <a:pt x="221457" y="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5457826" y="3164681"/>
            <a:ext cx="7145" cy="300039"/>
          </a:xfrm>
          <a:custGeom>
            <a:avLst/>
            <a:gdLst/>
            <a:ahLst/>
            <a:cxnLst/>
            <a:rect l="0" t="0" r="0" b="0"/>
            <a:pathLst>
              <a:path w="7145" h="300039">
                <a:moveTo>
                  <a:pt x="0" y="0"/>
                </a:moveTo>
                <a:lnTo>
                  <a:pt x="0" y="0"/>
                </a:lnTo>
                <a:lnTo>
                  <a:pt x="0" y="7144"/>
                </a:lnTo>
                <a:lnTo>
                  <a:pt x="0" y="7144"/>
                </a:lnTo>
                <a:lnTo>
                  <a:pt x="0" y="14288"/>
                </a:lnTo>
                <a:lnTo>
                  <a:pt x="0" y="28575"/>
                </a:lnTo>
                <a:lnTo>
                  <a:pt x="0" y="35719"/>
                </a:lnTo>
                <a:lnTo>
                  <a:pt x="7144" y="42863"/>
                </a:lnTo>
                <a:lnTo>
                  <a:pt x="7144" y="57150"/>
                </a:lnTo>
                <a:lnTo>
                  <a:pt x="7144" y="71438"/>
                </a:lnTo>
                <a:lnTo>
                  <a:pt x="7144" y="85725"/>
                </a:lnTo>
                <a:lnTo>
                  <a:pt x="7144" y="100013"/>
                </a:lnTo>
                <a:lnTo>
                  <a:pt x="7144" y="114300"/>
                </a:lnTo>
                <a:lnTo>
                  <a:pt x="7144" y="128588"/>
                </a:lnTo>
                <a:lnTo>
                  <a:pt x="7144" y="150019"/>
                </a:lnTo>
                <a:lnTo>
                  <a:pt x="7144" y="164307"/>
                </a:lnTo>
                <a:lnTo>
                  <a:pt x="7144" y="178594"/>
                </a:lnTo>
                <a:lnTo>
                  <a:pt x="7144" y="192882"/>
                </a:lnTo>
                <a:lnTo>
                  <a:pt x="7144" y="207169"/>
                </a:lnTo>
                <a:lnTo>
                  <a:pt x="7144" y="221457"/>
                </a:lnTo>
                <a:lnTo>
                  <a:pt x="0" y="235744"/>
                </a:lnTo>
                <a:lnTo>
                  <a:pt x="0" y="250032"/>
                </a:lnTo>
                <a:lnTo>
                  <a:pt x="0" y="257175"/>
                </a:lnTo>
                <a:lnTo>
                  <a:pt x="7144" y="264319"/>
                </a:lnTo>
                <a:lnTo>
                  <a:pt x="7144" y="278607"/>
                </a:lnTo>
                <a:lnTo>
                  <a:pt x="7144" y="278607"/>
                </a:lnTo>
                <a:lnTo>
                  <a:pt x="7144" y="285750"/>
                </a:lnTo>
                <a:lnTo>
                  <a:pt x="7144" y="292894"/>
                </a:lnTo>
                <a:lnTo>
                  <a:pt x="7144" y="292894"/>
                </a:lnTo>
                <a:lnTo>
                  <a:pt x="7144" y="300038"/>
                </a:lnTo>
                <a:lnTo>
                  <a:pt x="7144" y="300038"/>
                </a:lnTo>
                <a:lnTo>
                  <a:pt x="7144" y="300038"/>
                </a:lnTo>
                <a:lnTo>
                  <a:pt x="7144" y="300038"/>
                </a:lnTo>
                <a:lnTo>
                  <a:pt x="7144" y="300038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757738" y="3100388"/>
            <a:ext cx="357189" cy="242888"/>
          </a:xfrm>
          <a:custGeom>
            <a:avLst/>
            <a:gdLst/>
            <a:ahLst/>
            <a:cxnLst/>
            <a:rect l="0" t="0" r="0" b="0"/>
            <a:pathLst>
              <a:path w="357189" h="242888">
                <a:moveTo>
                  <a:pt x="357188" y="21431"/>
                </a:moveTo>
                <a:lnTo>
                  <a:pt x="350044" y="21431"/>
                </a:lnTo>
                <a:lnTo>
                  <a:pt x="350044" y="14287"/>
                </a:lnTo>
                <a:lnTo>
                  <a:pt x="342900" y="14287"/>
                </a:lnTo>
                <a:lnTo>
                  <a:pt x="335757" y="7143"/>
                </a:lnTo>
                <a:lnTo>
                  <a:pt x="321469" y="7143"/>
                </a:lnTo>
                <a:lnTo>
                  <a:pt x="307182" y="0"/>
                </a:lnTo>
                <a:lnTo>
                  <a:pt x="292894" y="7143"/>
                </a:lnTo>
                <a:lnTo>
                  <a:pt x="278607" y="7143"/>
                </a:lnTo>
                <a:lnTo>
                  <a:pt x="257175" y="7143"/>
                </a:lnTo>
                <a:lnTo>
                  <a:pt x="242888" y="7143"/>
                </a:lnTo>
                <a:lnTo>
                  <a:pt x="221457" y="14287"/>
                </a:lnTo>
                <a:lnTo>
                  <a:pt x="207169" y="21431"/>
                </a:lnTo>
                <a:lnTo>
                  <a:pt x="192882" y="28575"/>
                </a:lnTo>
                <a:lnTo>
                  <a:pt x="178594" y="35718"/>
                </a:lnTo>
                <a:lnTo>
                  <a:pt x="178594" y="50006"/>
                </a:lnTo>
                <a:lnTo>
                  <a:pt x="171450" y="57150"/>
                </a:lnTo>
                <a:lnTo>
                  <a:pt x="171450" y="64293"/>
                </a:lnTo>
                <a:lnTo>
                  <a:pt x="171450" y="78581"/>
                </a:lnTo>
                <a:lnTo>
                  <a:pt x="178594" y="85725"/>
                </a:lnTo>
                <a:lnTo>
                  <a:pt x="185738" y="92868"/>
                </a:lnTo>
                <a:lnTo>
                  <a:pt x="200025" y="107156"/>
                </a:lnTo>
                <a:lnTo>
                  <a:pt x="214313" y="114300"/>
                </a:lnTo>
                <a:lnTo>
                  <a:pt x="228600" y="121443"/>
                </a:lnTo>
                <a:lnTo>
                  <a:pt x="250032" y="128587"/>
                </a:lnTo>
                <a:lnTo>
                  <a:pt x="271463" y="142875"/>
                </a:lnTo>
                <a:lnTo>
                  <a:pt x="285750" y="150018"/>
                </a:lnTo>
                <a:lnTo>
                  <a:pt x="300038" y="157162"/>
                </a:lnTo>
                <a:lnTo>
                  <a:pt x="307182" y="171450"/>
                </a:lnTo>
                <a:lnTo>
                  <a:pt x="314325" y="178593"/>
                </a:lnTo>
                <a:lnTo>
                  <a:pt x="314325" y="185737"/>
                </a:lnTo>
                <a:lnTo>
                  <a:pt x="314325" y="200025"/>
                </a:lnTo>
                <a:lnTo>
                  <a:pt x="307182" y="207168"/>
                </a:lnTo>
                <a:lnTo>
                  <a:pt x="292894" y="214312"/>
                </a:lnTo>
                <a:lnTo>
                  <a:pt x="278607" y="221456"/>
                </a:lnTo>
                <a:lnTo>
                  <a:pt x="257175" y="228600"/>
                </a:lnTo>
                <a:lnTo>
                  <a:pt x="235744" y="235743"/>
                </a:lnTo>
                <a:lnTo>
                  <a:pt x="207169" y="235743"/>
                </a:lnTo>
                <a:lnTo>
                  <a:pt x="185738" y="235743"/>
                </a:lnTo>
                <a:lnTo>
                  <a:pt x="157163" y="242887"/>
                </a:lnTo>
                <a:lnTo>
                  <a:pt x="128588" y="242887"/>
                </a:lnTo>
                <a:lnTo>
                  <a:pt x="100012" y="242887"/>
                </a:lnTo>
                <a:lnTo>
                  <a:pt x="71437" y="235743"/>
                </a:lnTo>
                <a:lnTo>
                  <a:pt x="57150" y="228600"/>
                </a:lnTo>
                <a:lnTo>
                  <a:pt x="35719" y="221456"/>
                </a:lnTo>
                <a:lnTo>
                  <a:pt x="21431" y="207168"/>
                </a:lnTo>
                <a:lnTo>
                  <a:pt x="14287" y="192881"/>
                </a:lnTo>
                <a:lnTo>
                  <a:pt x="7144" y="178593"/>
                </a:lnTo>
                <a:lnTo>
                  <a:pt x="0" y="157162"/>
                </a:lnTo>
                <a:lnTo>
                  <a:pt x="0" y="142875"/>
                </a:lnTo>
                <a:lnTo>
                  <a:pt x="7144" y="121443"/>
                </a:lnTo>
                <a:lnTo>
                  <a:pt x="14287" y="107156"/>
                </a:lnTo>
                <a:lnTo>
                  <a:pt x="28575" y="85725"/>
                </a:lnTo>
                <a:lnTo>
                  <a:pt x="42862" y="64293"/>
                </a:lnTo>
                <a:lnTo>
                  <a:pt x="42862" y="64293"/>
                </a:lnTo>
                <a:lnTo>
                  <a:pt x="42862" y="64293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5136357" y="3436144"/>
            <a:ext cx="1" cy="28576"/>
          </a:xfrm>
          <a:custGeom>
            <a:avLst/>
            <a:gdLst/>
            <a:ahLst/>
            <a:cxnLst/>
            <a:rect l="0" t="0" r="0" b="0"/>
            <a:pathLst>
              <a:path w="1" h="28576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14287"/>
                </a:lnTo>
                <a:lnTo>
                  <a:pt x="0" y="21431"/>
                </a:lnTo>
                <a:lnTo>
                  <a:pt x="0" y="21431"/>
                </a:lnTo>
                <a:lnTo>
                  <a:pt x="0" y="28575"/>
                </a:lnTo>
                <a:lnTo>
                  <a:pt x="0" y="28575"/>
                </a:lnTo>
                <a:lnTo>
                  <a:pt x="0" y="28575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4972051" y="3450431"/>
            <a:ext cx="50007" cy="85726"/>
          </a:xfrm>
          <a:custGeom>
            <a:avLst/>
            <a:gdLst/>
            <a:ahLst/>
            <a:cxnLst/>
            <a:rect l="0" t="0" r="0" b="0"/>
            <a:pathLst>
              <a:path w="50007" h="85726">
                <a:moveTo>
                  <a:pt x="50006" y="0"/>
                </a:moveTo>
                <a:lnTo>
                  <a:pt x="50006" y="0"/>
                </a:lnTo>
                <a:lnTo>
                  <a:pt x="42862" y="0"/>
                </a:lnTo>
                <a:lnTo>
                  <a:pt x="42862" y="0"/>
                </a:lnTo>
                <a:lnTo>
                  <a:pt x="35719" y="0"/>
                </a:lnTo>
                <a:lnTo>
                  <a:pt x="28575" y="0"/>
                </a:lnTo>
                <a:lnTo>
                  <a:pt x="28575" y="0"/>
                </a:lnTo>
                <a:lnTo>
                  <a:pt x="21431" y="7144"/>
                </a:lnTo>
                <a:lnTo>
                  <a:pt x="21431" y="14288"/>
                </a:lnTo>
                <a:lnTo>
                  <a:pt x="14287" y="14288"/>
                </a:lnTo>
                <a:lnTo>
                  <a:pt x="14287" y="28575"/>
                </a:lnTo>
                <a:lnTo>
                  <a:pt x="14287" y="35719"/>
                </a:lnTo>
                <a:lnTo>
                  <a:pt x="7144" y="42863"/>
                </a:lnTo>
                <a:lnTo>
                  <a:pt x="7144" y="50007"/>
                </a:lnTo>
                <a:lnTo>
                  <a:pt x="7144" y="64294"/>
                </a:lnTo>
                <a:lnTo>
                  <a:pt x="7144" y="71438"/>
                </a:lnTo>
                <a:lnTo>
                  <a:pt x="0" y="78582"/>
                </a:lnTo>
                <a:lnTo>
                  <a:pt x="0" y="85725"/>
                </a:lnTo>
                <a:lnTo>
                  <a:pt x="0" y="85725"/>
                </a:lnTo>
                <a:lnTo>
                  <a:pt x="0" y="85725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4421982" y="3128963"/>
            <a:ext cx="200026" cy="292894"/>
          </a:xfrm>
          <a:custGeom>
            <a:avLst/>
            <a:gdLst/>
            <a:ahLst/>
            <a:cxnLst/>
            <a:rect l="0" t="0" r="0" b="0"/>
            <a:pathLst>
              <a:path w="200026" h="292894">
                <a:moveTo>
                  <a:pt x="14287" y="114300"/>
                </a:moveTo>
                <a:lnTo>
                  <a:pt x="14287" y="107156"/>
                </a:lnTo>
                <a:lnTo>
                  <a:pt x="7143" y="107156"/>
                </a:lnTo>
                <a:lnTo>
                  <a:pt x="7143" y="107156"/>
                </a:lnTo>
                <a:lnTo>
                  <a:pt x="0" y="100012"/>
                </a:lnTo>
                <a:lnTo>
                  <a:pt x="0" y="100012"/>
                </a:lnTo>
                <a:lnTo>
                  <a:pt x="0" y="100012"/>
                </a:lnTo>
                <a:lnTo>
                  <a:pt x="0" y="107156"/>
                </a:lnTo>
                <a:lnTo>
                  <a:pt x="7143" y="107156"/>
                </a:lnTo>
                <a:lnTo>
                  <a:pt x="7143" y="114300"/>
                </a:lnTo>
                <a:lnTo>
                  <a:pt x="14287" y="114300"/>
                </a:lnTo>
                <a:lnTo>
                  <a:pt x="21431" y="121443"/>
                </a:lnTo>
                <a:lnTo>
                  <a:pt x="35718" y="121443"/>
                </a:lnTo>
                <a:lnTo>
                  <a:pt x="42862" y="128587"/>
                </a:lnTo>
                <a:lnTo>
                  <a:pt x="57150" y="128587"/>
                </a:lnTo>
                <a:lnTo>
                  <a:pt x="78581" y="135731"/>
                </a:lnTo>
                <a:lnTo>
                  <a:pt x="92868" y="135731"/>
                </a:lnTo>
                <a:lnTo>
                  <a:pt x="114300" y="135731"/>
                </a:lnTo>
                <a:lnTo>
                  <a:pt x="128587" y="128587"/>
                </a:lnTo>
                <a:lnTo>
                  <a:pt x="142875" y="128587"/>
                </a:lnTo>
                <a:lnTo>
                  <a:pt x="164306" y="128587"/>
                </a:lnTo>
                <a:lnTo>
                  <a:pt x="178593" y="121443"/>
                </a:lnTo>
                <a:lnTo>
                  <a:pt x="185737" y="121443"/>
                </a:lnTo>
                <a:lnTo>
                  <a:pt x="200025" y="114300"/>
                </a:lnTo>
                <a:lnTo>
                  <a:pt x="200025" y="107156"/>
                </a:lnTo>
                <a:lnTo>
                  <a:pt x="200025" y="100012"/>
                </a:lnTo>
                <a:lnTo>
                  <a:pt x="200025" y="85725"/>
                </a:lnTo>
                <a:lnTo>
                  <a:pt x="200025" y="78581"/>
                </a:lnTo>
                <a:lnTo>
                  <a:pt x="192881" y="71437"/>
                </a:lnTo>
                <a:lnTo>
                  <a:pt x="185737" y="57150"/>
                </a:lnTo>
                <a:lnTo>
                  <a:pt x="171450" y="50006"/>
                </a:lnTo>
                <a:lnTo>
                  <a:pt x="157162" y="42862"/>
                </a:lnTo>
                <a:lnTo>
                  <a:pt x="150018" y="35718"/>
                </a:lnTo>
                <a:lnTo>
                  <a:pt x="135731" y="21431"/>
                </a:lnTo>
                <a:lnTo>
                  <a:pt x="128587" y="14287"/>
                </a:lnTo>
                <a:lnTo>
                  <a:pt x="114300" y="7143"/>
                </a:lnTo>
                <a:lnTo>
                  <a:pt x="107156" y="0"/>
                </a:lnTo>
                <a:lnTo>
                  <a:pt x="100012" y="0"/>
                </a:lnTo>
                <a:lnTo>
                  <a:pt x="100012" y="0"/>
                </a:lnTo>
                <a:lnTo>
                  <a:pt x="92868" y="0"/>
                </a:lnTo>
                <a:lnTo>
                  <a:pt x="92868" y="7143"/>
                </a:lnTo>
                <a:lnTo>
                  <a:pt x="92868" y="14287"/>
                </a:lnTo>
                <a:lnTo>
                  <a:pt x="92868" y="21431"/>
                </a:lnTo>
                <a:lnTo>
                  <a:pt x="92868" y="35718"/>
                </a:lnTo>
                <a:lnTo>
                  <a:pt x="92868" y="50006"/>
                </a:lnTo>
                <a:lnTo>
                  <a:pt x="92868" y="64293"/>
                </a:lnTo>
                <a:lnTo>
                  <a:pt x="100012" y="78581"/>
                </a:lnTo>
                <a:lnTo>
                  <a:pt x="100012" y="100012"/>
                </a:lnTo>
                <a:lnTo>
                  <a:pt x="107156" y="114300"/>
                </a:lnTo>
                <a:lnTo>
                  <a:pt x="107156" y="135731"/>
                </a:lnTo>
                <a:lnTo>
                  <a:pt x="107156" y="157162"/>
                </a:lnTo>
                <a:lnTo>
                  <a:pt x="114300" y="178593"/>
                </a:lnTo>
                <a:lnTo>
                  <a:pt x="114300" y="192881"/>
                </a:lnTo>
                <a:lnTo>
                  <a:pt x="114300" y="214312"/>
                </a:lnTo>
                <a:lnTo>
                  <a:pt x="114300" y="235743"/>
                </a:lnTo>
                <a:lnTo>
                  <a:pt x="114300" y="250031"/>
                </a:lnTo>
                <a:lnTo>
                  <a:pt x="114300" y="264318"/>
                </a:lnTo>
                <a:lnTo>
                  <a:pt x="121443" y="278606"/>
                </a:lnTo>
                <a:lnTo>
                  <a:pt x="121443" y="292893"/>
                </a:lnTo>
                <a:lnTo>
                  <a:pt x="121443" y="292893"/>
                </a:lnTo>
                <a:lnTo>
                  <a:pt x="121443" y="292893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3821907" y="3064669"/>
            <a:ext cx="278607" cy="242888"/>
          </a:xfrm>
          <a:custGeom>
            <a:avLst/>
            <a:gdLst/>
            <a:ahLst/>
            <a:cxnLst/>
            <a:rect l="0" t="0" r="0" b="0"/>
            <a:pathLst>
              <a:path w="278607" h="242888">
                <a:moveTo>
                  <a:pt x="271462" y="85725"/>
                </a:moveTo>
                <a:lnTo>
                  <a:pt x="271462" y="85725"/>
                </a:lnTo>
                <a:lnTo>
                  <a:pt x="278606" y="85725"/>
                </a:lnTo>
                <a:lnTo>
                  <a:pt x="271462" y="85725"/>
                </a:lnTo>
                <a:lnTo>
                  <a:pt x="278606" y="85725"/>
                </a:lnTo>
                <a:lnTo>
                  <a:pt x="271462" y="92869"/>
                </a:lnTo>
                <a:lnTo>
                  <a:pt x="264318" y="92869"/>
                </a:lnTo>
                <a:lnTo>
                  <a:pt x="257175" y="100012"/>
                </a:lnTo>
                <a:lnTo>
                  <a:pt x="250031" y="100012"/>
                </a:lnTo>
                <a:lnTo>
                  <a:pt x="235743" y="107156"/>
                </a:lnTo>
                <a:lnTo>
                  <a:pt x="214312" y="107156"/>
                </a:lnTo>
                <a:lnTo>
                  <a:pt x="207168" y="107156"/>
                </a:lnTo>
                <a:lnTo>
                  <a:pt x="185737" y="114300"/>
                </a:lnTo>
                <a:lnTo>
                  <a:pt x="178593" y="114300"/>
                </a:lnTo>
                <a:lnTo>
                  <a:pt x="164306" y="107156"/>
                </a:lnTo>
                <a:lnTo>
                  <a:pt x="150018" y="107156"/>
                </a:lnTo>
                <a:lnTo>
                  <a:pt x="135731" y="107156"/>
                </a:lnTo>
                <a:lnTo>
                  <a:pt x="121443" y="100012"/>
                </a:lnTo>
                <a:lnTo>
                  <a:pt x="107156" y="92869"/>
                </a:lnTo>
                <a:lnTo>
                  <a:pt x="100012" y="85725"/>
                </a:lnTo>
                <a:lnTo>
                  <a:pt x="92868" y="78581"/>
                </a:lnTo>
                <a:lnTo>
                  <a:pt x="78581" y="71437"/>
                </a:lnTo>
                <a:lnTo>
                  <a:pt x="78581" y="64294"/>
                </a:lnTo>
                <a:lnTo>
                  <a:pt x="71437" y="57150"/>
                </a:lnTo>
                <a:lnTo>
                  <a:pt x="71437" y="50006"/>
                </a:lnTo>
                <a:lnTo>
                  <a:pt x="71437" y="42862"/>
                </a:lnTo>
                <a:lnTo>
                  <a:pt x="71437" y="28575"/>
                </a:lnTo>
                <a:lnTo>
                  <a:pt x="78581" y="21431"/>
                </a:lnTo>
                <a:lnTo>
                  <a:pt x="85725" y="14287"/>
                </a:lnTo>
                <a:lnTo>
                  <a:pt x="92868" y="7144"/>
                </a:lnTo>
                <a:lnTo>
                  <a:pt x="107156" y="7144"/>
                </a:lnTo>
                <a:lnTo>
                  <a:pt x="114300" y="0"/>
                </a:lnTo>
                <a:lnTo>
                  <a:pt x="128587" y="0"/>
                </a:lnTo>
                <a:lnTo>
                  <a:pt x="142875" y="0"/>
                </a:lnTo>
                <a:lnTo>
                  <a:pt x="157162" y="7144"/>
                </a:lnTo>
                <a:lnTo>
                  <a:pt x="171450" y="7144"/>
                </a:lnTo>
                <a:lnTo>
                  <a:pt x="178593" y="14287"/>
                </a:lnTo>
                <a:lnTo>
                  <a:pt x="192881" y="21431"/>
                </a:lnTo>
                <a:lnTo>
                  <a:pt x="207168" y="28575"/>
                </a:lnTo>
                <a:lnTo>
                  <a:pt x="214312" y="35719"/>
                </a:lnTo>
                <a:lnTo>
                  <a:pt x="228600" y="42862"/>
                </a:lnTo>
                <a:lnTo>
                  <a:pt x="228600" y="57150"/>
                </a:lnTo>
                <a:lnTo>
                  <a:pt x="235743" y="71437"/>
                </a:lnTo>
                <a:lnTo>
                  <a:pt x="242887" y="85725"/>
                </a:lnTo>
                <a:lnTo>
                  <a:pt x="242887" y="100012"/>
                </a:lnTo>
                <a:lnTo>
                  <a:pt x="242887" y="114300"/>
                </a:lnTo>
                <a:lnTo>
                  <a:pt x="242887" y="128587"/>
                </a:lnTo>
                <a:lnTo>
                  <a:pt x="235743" y="142875"/>
                </a:lnTo>
                <a:lnTo>
                  <a:pt x="235743" y="157162"/>
                </a:lnTo>
                <a:lnTo>
                  <a:pt x="235743" y="171450"/>
                </a:lnTo>
                <a:lnTo>
                  <a:pt x="228600" y="185737"/>
                </a:lnTo>
                <a:lnTo>
                  <a:pt x="221456" y="200025"/>
                </a:lnTo>
                <a:lnTo>
                  <a:pt x="214312" y="207169"/>
                </a:lnTo>
                <a:lnTo>
                  <a:pt x="200025" y="221456"/>
                </a:lnTo>
                <a:lnTo>
                  <a:pt x="185737" y="228600"/>
                </a:lnTo>
                <a:lnTo>
                  <a:pt x="171450" y="235744"/>
                </a:lnTo>
                <a:lnTo>
                  <a:pt x="157162" y="242887"/>
                </a:lnTo>
                <a:lnTo>
                  <a:pt x="135731" y="242887"/>
                </a:lnTo>
                <a:lnTo>
                  <a:pt x="114300" y="242887"/>
                </a:lnTo>
                <a:lnTo>
                  <a:pt x="100012" y="242887"/>
                </a:lnTo>
                <a:lnTo>
                  <a:pt x="78581" y="242887"/>
                </a:lnTo>
                <a:lnTo>
                  <a:pt x="57150" y="242887"/>
                </a:lnTo>
                <a:lnTo>
                  <a:pt x="35718" y="235744"/>
                </a:lnTo>
                <a:lnTo>
                  <a:pt x="21431" y="235744"/>
                </a:lnTo>
                <a:lnTo>
                  <a:pt x="7143" y="228600"/>
                </a:lnTo>
                <a:lnTo>
                  <a:pt x="0" y="228600"/>
                </a:lnTo>
                <a:lnTo>
                  <a:pt x="0" y="22860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3914775" y="2957513"/>
            <a:ext cx="7145" cy="14288"/>
          </a:xfrm>
          <a:custGeom>
            <a:avLst/>
            <a:gdLst/>
            <a:ahLst/>
            <a:cxnLst/>
            <a:rect l="0" t="0" r="0" b="0"/>
            <a:pathLst>
              <a:path w="7145" h="14288">
                <a:moveTo>
                  <a:pt x="7144" y="0"/>
                </a:move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0" y="7143"/>
                </a:lnTo>
                <a:lnTo>
                  <a:pt x="0" y="14287"/>
                </a:lnTo>
                <a:lnTo>
                  <a:pt x="0" y="14287"/>
                </a:lnTo>
                <a:lnTo>
                  <a:pt x="0" y="14287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4229101" y="2971801"/>
            <a:ext cx="78583" cy="335758"/>
          </a:xfrm>
          <a:custGeom>
            <a:avLst/>
            <a:gdLst/>
            <a:ahLst/>
            <a:cxnLst/>
            <a:rect l="0" t="0" r="0" b="0"/>
            <a:pathLst>
              <a:path w="78583" h="335758">
                <a:moveTo>
                  <a:pt x="42863" y="0"/>
                </a:moveTo>
                <a:lnTo>
                  <a:pt x="42863" y="7144"/>
                </a:lnTo>
                <a:lnTo>
                  <a:pt x="42863" y="7144"/>
                </a:lnTo>
                <a:lnTo>
                  <a:pt x="42863" y="7144"/>
                </a:lnTo>
                <a:lnTo>
                  <a:pt x="35719" y="14288"/>
                </a:lnTo>
                <a:lnTo>
                  <a:pt x="35719" y="21432"/>
                </a:lnTo>
                <a:lnTo>
                  <a:pt x="28575" y="35719"/>
                </a:lnTo>
                <a:lnTo>
                  <a:pt x="21432" y="50007"/>
                </a:lnTo>
                <a:lnTo>
                  <a:pt x="21432" y="71438"/>
                </a:lnTo>
                <a:lnTo>
                  <a:pt x="14288" y="85725"/>
                </a:lnTo>
                <a:lnTo>
                  <a:pt x="7144" y="107157"/>
                </a:lnTo>
                <a:lnTo>
                  <a:pt x="7144" y="128588"/>
                </a:lnTo>
                <a:lnTo>
                  <a:pt x="0" y="150019"/>
                </a:lnTo>
                <a:lnTo>
                  <a:pt x="0" y="171450"/>
                </a:lnTo>
                <a:lnTo>
                  <a:pt x="0" y="192882"/>
                </a:lnTo>
                <a:lnTo>
                  <a:pt x="0" y="221457"/>
                </a:lnTo>
                <a:lnTo>
                  <a:pt x="0" y="242888"/>
                </a:lnTo>
                <a:lnTo>
                  <a:pt x="7144" y="257175"/>
                </a:lnTo>
                <a:lnTo>
                  <a:pt x="14288" y="278607"/>
                </a:lnTo>
                <a:lnTo>
                  <a:pt x="21432" y="292894"/>
                </a:lnTo>
                <a:lnTo>
                  <a:pt x="35719" y="307182"/>
                </a:lnTo>
                <a:lnTo>
                  <a:pt x="42863" y="321469"/>
                </a:lnTo>
                <a:lnTo>
                  <a:pt x="64294" y="328613"/>
                </a:lnTo>
                <a:lnTo>
                  <a:pt x="71438" y="335757"/>
                </a:lnTo>
                <a:lnTo>
                  <a:pt x="78582" y="335757"/>
                </a:lnTo>
                <a:lnTo>
                  <a:pt x="78582" y="335757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3507582" y="2986088"/>
            <a:ext cx="128588" cy="307182"/>
          </a:xfrm>
          <a:custGeom>
            <a:avLst/>
            <a:gdLst/>
            <a:ahLst/>
            <a:cxnLst/>
            <a:rect l="0" t="0" r="0" b="0"/>
            <a:pathLst>
              <a:path w="128588" h="307182">
                <a:moveTo>
                  <a:pt x="35718" y="178593"/>
                </a:moveTo>
                <a:lnTo>
                  <a:pt x="42862" y="171450"/>
                </a:lnTo>
                <a:lnTo>
                  <a:pt x="42862" y="164306"/>
                </a:lnTo>
                <a:lnTo>
                  <a:pt x="50006" y="164306"/>
                </a:lnTo>
                <a:lnTo>
                  <a:pt x="57150" y="150018"/>
                </a:lnTo>
                <a:lnTo>
                  <a:pt x="64293" y="135731"/>
                </a:lnTo>
                <a:lnTo>
                  <a:pt x="71437" y="128587"/>
                </a:lnTo>
                <a:lnTo>
                  <a:pt x="85725" y="114300"/>
                </a:lnTo>
                <a:lnTo>
                  <a:pt x="92868" y="107156"/>
                </a:lnTo>
                <a:lnTo>
                  <a:pt x="100012" y="92868"/>
                </a:lnTo>
                <a:lnTo>
                  <a:pt x="114300" y="78581"/>
                </a:lnTo>
                <a:lnTo>
                  <a:pt x="121443" y="64293"/>
                </a:lnTo>
                <a:lnTo>
                  <a:pt x="121443" y="57150"/>
                </a:lnTo>
                <a:lnTo>
                  <a:pt x="128587" y="42862"/>
                </a:lnTo>
                <a:lnTo>
                  <a:pt x="121443" y="35718"/>
                </a:lnTo>
                <a:lnTo>
                  <a:pt x="121443" y="21431"/>
                </a:lnTo>
                <a:lnTo>
                  <a:pt x="114300" y="14287"/>
                </a:lnTo>
                <a:lnTo>
                  <a:pt x="107156" y="7143"/>
                </a:lnTo>
                <a:lnTo>
                  <a:pt x="100012" y="0"/>
                </a:lnTo>
                <a:lnTo>
                  <a:pt x="92868" y="0"/>
                </a:lnTo>
                <a:lnTo>
                  <a:pt x="78581" y="0"/>
                </a:lnTo>
                <a:lnTo>
                  <a:pt x="64293" y="0"/>
                </a:lnTo>
                <a:lnTo>
                  <a:pt x="57150" y="0"/>
                </a:lnTo>
                <a:lnTo>
                  <a:pt x="42862" y="14287"/>
                </a:lnTo>
                <a:lnTo>
                  <a:pt x="28575" y="21431"/>
                </a:lnTo>
                <a:lnTo>
                  <a:pt x="28575" y="35718"/>
                </a:lnTo>
                <a:lnTo>
                  <a:pt x="14287" y="50006"/>
                </a:lnTo>
                <a:lnTo>
                  <a:pt x="7143" y="64293"/>
                </a:lnTo>
                <a:lnTo>
                  <a:pt x="7143" y="78581"/>
                </a:lnTo>
                <a:lnTo>
                  <a:pt x="0" y="100012"/>
                </a:lnTo>
                <a:lnTo>
                  <a:pt x="0" y="114300"/>
                </a:lnTo>
                <a:lnTo>
                  <a:pt x="7143" y="135731"/>
                </a:lnTo>
                <a:lnTo>
                  <a:pt x="7143" y="157162"/>
                </a:lnTo>
                <a:lnTo>
                  <a:pt x="14287" y="171450"/>
                </a:lnTo>
                <a:lnTo>
                  <a:pt x="21431" y="192881"/>
                </a:lnTo>
                <a:lnTo>
                  <a:pt x="21431" y="214312"/>
                </a:lnTo>
                <a:lnTo>
                  <a:pt x="28575" y="235743"/>
                </a:lnTo>
                <a:lnTo>
                  <a:pt x="35718" y="250031"/>
                </a:lnTo>
                <a:lnTo>
                  <a:pt x="42862" y="264318"/>
                </a:lnTo>
                <a:lnTo>
                  <a:pt x="42862" y="278606"/>
                </a:lnTo>
                <a:lnTo>
                  <a:pt x="42862" y="292893"/>
                </a:lnTo>
                <a:lnTo>
                  <a:pt x="42862" y="300037"/>
                </a:lnTo>
                <a:lnTo>
                  <a:pt x="42862" y="307181"/>
                </a:lnTo>
                <a:lnTo>
                  <a:pt x="35718" y="307181"/>
                </a:lnTo>
                <a:lnTo>
                  <a:pt x="21431" y="307181"/>
                </a:lnTo>
                <a:lnTo>
                  <a:pt x="14287" y="307181"/>
                </a:lnTo>
                <a:lnTo>
                  <a:pt x="7143" y="307181"/>
                </a:lnTo>
                <a:lnTo>
                  <a:pt x="7143" y="307181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450432" y="3186113"/>
            <a:ext cx="142876" cy="85726"/>
          </a:xfrm>
          <a:custGeom>
            <a:avLst/>
            <a:gdLst/>
            <a:ahLst/>
            <a:cxnLst/>
            <a:rect l="0" t="0" r="0" b="0"/>
            <a:pathLst>
              <a:path w="142876" h="85726">
                <a:moveTo>
                  <a:pt x="21431" y="85725"/>
                </a:moveTo>
                <a:lnTo>
                  <a:pt x="14287" y="85725"/>
                </a:lnTo>
                <a:lnTo>
                  <a:pt x="14287" y="78581"/>
                </a:lnTo>
                <a:lnTo>
                  <a:pt x="14287" y="78581"/>
                </a:lnTo>
                <a:lnTo>
                  <a:pt x="7143" y="71437"/>
                </a:lnTo>
                <a:lnTo>
                  <a:pt x="0" y="64293"/>
                </a:lnTo>
                <a:lnTo>
                  <a:pt x="0" y="57150"/>
                </a:lnTo>
                <a:lnTo>
                  <a:pt x="7143" y="50006"/>
                </a:lnTo>
                <a:lnTo>
                  <a:pt x="7143" y="50006"/>
                </a:lnTo>
                <a:lnTo>
                  <a:pt x="14287" y="42862"/>
                </a:lnTo>
                <a:lnTo>
                  <a:pt x="21431" y="42862"/>
                </a:lnTo>
                <a:lnTo>
                  <a:pt x="35718" y="35718"/>
                </a:lnTo>
                <a:lnTo>
                  <a:pt x="50006" y="35718"/>
                </a:lnTo>
                <a:lnTo>
                  <a:pt x="64293" y="28575"/>
                </a:lnTo>
                <a:lnTo>
                  <a:pt x="71437" y="28575"/>
                </a:lnTo>
                <a:lnTo>
                  <a:pt x="85725" y="21431"/>
                </a:lnTo>
                <a:lnTo>
                  <a:pt x="100012" y="21431"/>
                </a:lnTo>
                <a:lnTo>
                  <a:pt x="114300" y="14287"/>
                </a:lnTo>
                <a:lnTo>
                  <a:pt x="128587" y="7143"/>
                </a:lnTo>
                <a:lnTo>
                  <a:pt x="135731" y="0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3643313" y="2900363"/>
            <a:ext cx="107157" cy="485776"/>
          </a:xfrm>
          <a:custGeom>
            <a:avLst/>
            <a:gdLst/>
            <a:ahLst/>
            <a:cxnLst/>
            <a:rect l="0" t="0" r="0" b="0"/>
            <a:pathLst>
              <a:path w="107157" h="485776">
                <a:moveTo>
                  <a:pt x="0" y="0"/>
                </a:moveTo>
                <a:lnTo>
                  <a:pt x="0" y="7143"/>
                </a:lnTo>
                <a:lnTo>
                  <a:pt x="7144" y="14287"/>
                </a:lnTo>
                <a:lnTo>
                  <a:pt x="7144" y="21431"/>
                </a:lnTo>
                <a:lnTo>
                  <a:pt x="21431" y="35718"/>
                </a:lnTo>
                <a:lnTo>
                  <a:pt x="28575" y="50006"/>
                </a:lnTo>
                <a:lnTo>
                  <a:pt x="42862" y="64293"/>
                </a:lnTo>
                <a:lnTo>
                  <a:pt x="57150" y="85725"/>
                </a:lnTo>
                <a:lnTo>
                  <a:pt x="71437" y="107156"/>
                </a:lnTo>
                <a:lnTo>
                  <a:pt x="78581" y="135731"/>
                </a:lnTo>
                <a:lnTo>
                  <a:pt x="92869" y="164306"/>
                </a:lnTo>
                <a:lnTo>
                  <a:pt x="100012" y="192881"/>
                </a:lnTo>
                <a:lnTo>
                  <a:pt x="107156" y="221456"/>
                </a:lnTo>
                <a:lnTo>
                  <a:pt x="107156" y="250031"/>
                </a:lnTo>
                <a:lnTo>
                  <a:pt x="107156" y="278606"/>
                </a:lnTo>
                <a:lnTo>
                  <a:pt x="107156" y="307181"/>
                </a:lnTo>
                <a:lnTo>
                  <a:pt x="100012" y="342900"/>
                </a:lnTo>
                <a:lnTo>
                  <a:pt x="85725" y="371475"/>
                </a:lnTo>
                <a:lnTo>
                  <a:pt x="71437" y="400050"/>
                </a:lnTo>
                <a:lnTo>
                  <a:pt x="50006" y="428625"/>
                </a:lnTo>
                <a:lnTo>
                  <a:pt x="28575" y="450056"/>
                </a:lnTo>
                <a:lnTo>
                  <a:pt x="7144" y="471487"/>
                </a:lnTo>
                <a:lnTo>
                  <a:pt x="0" y="485775"/>
                </a:lnTo>
                <a:lnTo>
                  <a:pt x="0" y="485775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3043238" y="3257550"/>
            <a:ext cx="107157" cy="14289"/>
          </a:xfrm>
          <a:custGeom>
            <a:avLst/>
            <a:gdLst/>
            <a:ahLst/>
            <a:cxnLst/>
            <a:rect l="0" t="0" r="0" b="0"/>
            <a:pathLst>
              <a:path w="107157" h="14289">
                <a:moveTo>
                  <a:pt x="7144" y="14288"/>
                </a:move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7144" y="14288"/>
                </a:lnTo>
                <a:lnTo>
                  <a:pt x="7144" y="14288"/>
                </a:lnTo>
                <a:lnTo>
                  <a:pt x="14287" y="14288"/>
                </a:lnTo>
                <a:lnTo>
                  <a:pt x="21431" y="14288"/>
                </a:lnTo>
                <a:lnTo>
                  <a:pt x="28575" y="14288"/>
                </a:lnTo>
                <a:lnTo>
                  <a:pt x="35719" y="14288"/>
                </a:lnTo>
                <a:lnTo>
                  <a:pt x="42862" y="14288"/>
                </a:lnTo>
                <a:lnTo>
                  <a:pt x="57150" y="14288"/>
                </a:lnTo>
                <a:lnTo>
                  <a:pt x="64294" y="14288"/>
                </a:lnTo>
                <a:lnTo>
                  <a:pt x="78581" y="14288"/>
                </a:lnTo>
                <a:lnTo>
                  <a:pt x="85725" y="7144"/>
                </a:lnTo>
                <a:lnTo>
                  <a:pt x="92869" y="7144"/>
                </a:lnTo>
                <a:lnTo>
                  <a:pt x="100012" y="7144"/>
                </a:lnTo>
                <a:lnTo>
                  <a:pt x="107156" y="0"/>
                </a:lnTo>
                <a:lnTo>
                  <a:pt x="107156" y="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3014663" y="3143250"/>
            <a:ext cx="100013" cy="21432"/>
          </a:xfrm>
          <a:custGeom>
            <a:avLst/>
            <a:gdLst/>
            <a:ahLst/>
            <a:cxnLst/>
            <a:rect l="0" t="0" r="0" b="0"/>
            <a:pathLst>
              <a:path w="100013" h="21432">
                <a:moveTo>
                  <a:pt x="7144" y="21431"/>
                </a:moveTo>
                <a:lnTo>
                  <a:pt x="7144" y="21431"/>
                </a:lnTo>
                <a:lnTo>
                  <a:pt x="7144" y="21431"/>
                </a:lnTo>
                <a:lnTo>
                  <a:pt x="7144" y="21431"/>
                </a:lnTo>
                <a:lnTo>
                  <a:pt x="0" y="14288"/>
                </a:lnTo>
                <a:lnTo>
                  <a:pt x="7144" y="14288"/>
                </a:lnTo>
                <a:lnTo>
                  <a:pt x="7144" y="14288"/>
                </a:lnTo>
                <a:lnTo>
                  <a:pt x="14287" y="14288"/>
                </a:lnTo>
                <a:lnTo>
                  <a:pt x="14287" y="14288"/>
                </a:lnTo>
                <a:lnTo>
                  <a:pt x="21431" y="7144"/>
                </a:lnTo>
                <a:lnTo>
                  <a:pt x="28575" y="7144"/>
                </a:lnTo>
                <a:lnTo>
                  <a:pt x="42862" y="7144"/>
                </a:lnTo>
                <a:lnTo>
                  <a:pt x="50006" y="7144"/>
                </a:lnTo>
                <a:lnTo>
                  <a:pt x="64294" y="0"/>
                </a:lnTo>
                <a:lnTo>
                  <a:pt x="71437" y="0"/>
                </a:lnTo>
                <a:lnTo>
                  <a:pt x="85725" y="0"/>
                </a:lnTo>
                <a:lnTo>
                  <a:pt x="92869" y="0"/>
                </a:lnTo>
                <a:lnTo>
                  <a:pt x="100012" y="0"/>
                </a:lnTo>
                <a:lnTo>
                  <a:pt x="100012" y="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2464594" y="3043238"/>
            <a:ext cx="385764" cy="378619"/>
          </a:xfrm>
          <a:custGeom>
            <a:avLst/>
            <a:gdLst/>
            <a:ahLst/>
            <a:cxnLst/>
            <a:rect l="0" t="0" r="0" b="0"/>
            <a:pathLst>
              <a:path w="385764" h="378619">
                <a:moveTo>
                  <a:pt x="85725" y="378618"/>
                </a:moveTo>
                <a:lnTo>
                  <a:pt x="85725" y="378618"/>
                </a:lnTo>
                <a:lnTo>
                  <a:pt x="85725" y="371475"/>
                </a:lnTo>
                <a:lnTo>
                  <a:pt x="85725" y="371475"/>
                </a:lnTo>
                <a:lnTo>
                  <a:pt x="78581" y="357187"/>
                </a:lnTo>
                <a:lnTo>
                  <a:pt x="78581" y="350043"/>
                </a:lnTo>
                <a:lnTo>
                  <a:pt x="78581" y="335756"/>
                </a:lnTo>
                <a:lnTo>
                  <a:pt x="78581" y="321468"/>
                </a:lnTo>
                <a:lnTo>
                  <a:pt x="78581" y="307181"/>
                </a:lnTo>
                <a:lnTo>
                  <a:pt x="85725" y="292893"/>
                </a:lnTo>
                <a:lnTo>
                  <a:pt x="85725" y="271462"/>
                </a:lnTo>
                <a:lnTo>
                  <a:pt x="92869" y="257175"/>
                </a:lnTo>
                <a:lnTo>
                  <a:pt x="92869" y="235743"/>
                </a:lnTo>
                <a:lnTo>
                  <a:pt x="100013" y="221456"/>
                </a:lnTo>
                <a:lnTo>
                  <a:pt x="107156" y="200025"/>
                </a:lnTo>
                <a:lnTo>
                  <a:pt x="114300" y="178593"/>
                </a:lnTo>
                <a:lnTo>
                  <a:pt x="121444" y="157162"/>
                </a:lnTo>
                <a:lnTo>
                  <a:pt x="135731" y="135731"/>
                </a:lnTo>
                <a:lnTo>
                  <a:pt x="142875" y="114300"/>
                </a:lnTo>
                <a:lnTo>
                  <a:pt x="157163" y="100012"/>
                </a:lnTo>
                <a:lnTo>
                  <a:pt x="171450" y="78581"/>
                </a:lnTo>
                <a:lnTo>
                  <a:pt x="185738" y="64293"/>
                </a:lnTo>
                <a:lnTo>
                  <a:pt x="200025" y="50006"/>
                </a:lnTo>
                <a:lnTo>
                  <a:pt x="214313" y="35718"/>
                </a:lnTo>
                <a:lnTo>
                  <a:pt x="235744" y="21431"/>
                </a:lnTo>
                <a:lnTo>
                  <a:pt x="250031" y="14287"/>
                </a:lnTo>
                <a:lnTo>
                  <a:pt x="264319" y="7143"/>
                </a:lnTo>
                <a:lnTo>
                  <a:pt x="278606" y="0"/>
                </a:lnTo>
                <a:lnTo>
                  <a:pt x="300038" y="0"/>
                </a:lnTo>
                <a:lnTo>
                  <a:pt x="314325" y="0"/>
                </a:lnTo>
                <a:lnTo>
                  <a:pt x="328613" y="0"/>
                </a:lnTo>
                <a:lnTo>
                  <a:pt x="342900" y="7143"/>
                </a:lnTo>
                <a:lnTo>
                  <a:pt x="357188" y="14287"/>
                </a:lnTo>
                <a:lnTo>
                  <a:pt x="364331" y="21431"/>
                </a:lnTo>
                <a:lnTo>
                  <a:pt x="378619" y="35718"/>
                </a:lnTo>
                <a:lnTo>
                  <a:pt x="385763" y="42862"/>
                </a:lnTo>
                <a:lnTo>
                  <a:pt x="385763" y="57150"/>
                </a:lnTo>
                <a:lnTo>
                  <a:pt x="385763" y="71437"/>
                </a:lnTo>
                <a:lnTo>
                  <a:pt x="385763" y="85725"/>
                </a:lnTo>
                <a:lnTo>
                  <a:pt x="385763" y="100012"/>
                </a:lnTo>
                <a:lnTo>
                  <a:pt x="378619" y="114300"/>
                </a:lnTo>
                <a:lnTo>
                  <a:pt x="371475" y="128587"/>
                </a:lnTo>
                <a:lnTo>
                  <a:pt x="364331" y="142875"/>
                </a:lnTo>
                <a:lnTo>
                  <a:pt x="350044" y="157162"/>
                </a:lnTo>
                <a:lnTo>
                  <a:pt x="335756" y="171450"/>
                </a:lnTo>
                <a:lnTo>
                  <a:pt x="321469" y="178593"/>
                </a:lnTo>
                <a:lnTo>
                  <a:pt x="292894" y="192881"/>
                </a:lnTo>
                <a:lnTo>
                  <a:pt x="271463" y="200025"/>
                </a:lnTo>
                <a:lnTo>
                  <a:pt x="250031" y="207168"/>
                </a:lnTo>
                <a:lnTo>
                  <a:pt x="221456" y="214312"/>
                </a:lnTo>
                <a:lnTo>
                  <a:pt x="200025" y="228600"/>
                </a:lnTo>
                <a:lnTo>
                  <a:pt x="171450" y="228600"/>
                </a:lnTo>
                <a:lnTo>
                  <a:pt x="142875" y="235743"/>
                </a:lnTo>
                <a:lnTo>
                  <a:pt x="114300" y="235743"/>
                </a:lnTo>
                <a:lnTo>
                  <a:pt x="85725" y="235743"/>
                </a:lnTo>
                <a:lnTo>
                  <a:pt x="57150" y="242887"/>
                </a:lnTo>
                <a:lnTo>
                  <a:pt x="28575" y="242887"/>
                </a:lnTo>
                <a:lnTo>
                  <a:pt x="7144" y="242887"/>
                </a:lnTo>
                <a:lnTo>
                  <a:pt x="0" y="242887"/>
                </a:lnTo>
                <a:lnTo>
                  <a:pt x="0" y="242887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2700338" y="2821781"/>
            <a:ext cx="7145" cy="278608"/>
          </a:xfrm>
          <a:custGeom>
            <a:avLst/>
            <a:gdLst/>
            <a:ahLst/>
            <a:cxnLst/>
            <a:rect l="0" t="0" r="0" b="0"/>
            <a:pathLst>
              <a:path w="7145" h="278608">
                <a:moveTo>
                  <a:pt x="7144" y="7144"/>
                </a:moveTo>
                <a:lnTo>
                  <a:pt x="7144" y="7144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7144"/>
                </a:lnTo>
                <a:lnTo>
                  <a:pt x="7144" y="14288"/>
                </a:lnTo>
                <a:lnTo>
                  <a:pt x="7144" y="21432"/>
                </a:lnTo>
                <a:lnTo>
                  <a:pt x="7144" y="35719"/>
                </a:lnTo>
                <a:lnTo>
                  <a:pt x="7144" y="50007"/>
                </a:lnTo>
                <a:lnTo>
                  <a:pt x="0" y="64294"/>
                </a:lnTo>
                <a:lnTo>
                  <a:pt x="0" y="78582"/>
                </a:lnTo>
                <a:lnTo>
                  <a:pt x="0" y="100013"/>
                </a:lnTo>
                <a:lnTo>
                  <a:pt x="0" y="121444"/>
                </a:lnTo>
                <a:lnTo>
                  <a:pt x="0" y="142875"/>
                </a:lnTo>
                <a:lnTo>
                  <a:pt x="0" y="164307"/>
                </a:lnTo>
                <a:lnTo>
                  <a:pt x="0" y="185738"/>
                </a:lnTo>
                <a:lnTo>
                  <a:pt x="0" y="207169"/>
                </a:lnTo>
                <a:lnTo>
                  <a:pt x="7144" y="228600"/>
                </a:lnTo>
                <a:lnTo>
                  <a:pt x="7144" y="242888"/>
                </a:lnTo>
                <a:lnTo>
                  <a:pt x="7144" y="257175"/>
                </a:lnTo>
                <a:lnTo>
                  <a:pt x="0" y="278607"/>
                </a:lnTo>
                <a:lnTo>
                  <a:pt x="0" y="278607"/>
                </a:lnTo>
                <a:lnTo>
                  <a:pt x="0" y="278607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2793207" y="2900363"/>
            <a:ext cx="28576" cy="42863"/>
          </a:xfrm>
          <a:custGeom>
            <a:avLst/>
            <a:gdLst/>
            <a:ahLst/>
            <a:cxnLst/>
            <a:rect l="0" t="0" r="0" b="0"/>
            <a:pathLst>
              <a:path w="28576" h="42863">
                <a:moveTo>
                  <a:pt x="21431" y="21431"/>
                </a:moveTo>
                <a:lnTo>
                  <a:pt x="28575" y="28575"/>
                </a:lnTo>
                <a:lnTo>
                  <a:pt x="28575" y="28575"/>
                </a:lnTo>
                <a:lnTo>
                  <a:pt x="28575" y="28575"/>
                </a:lnTo>
                <a:lnTo>
                  <a:pt x="28575" y="35718"/>
                </a:lnTo>
                <a:lnTo>
                  <a:pt x="21431" y="35718"/>
                </a:lnTo>
                <a:lnTo>
                  <a:pt x="21431" y="42862"/>
                </a:lnTo>
                <a:lnTo>
                  <a:pt x="14287" y="42862"/>
                </a:lnTo>
                <a:lnTo>
                  <a:pt x="14287" y="42862"/>
                </a:lnTo>
                <a:lnTo>
                  <a:pt x="7143" y="42862"/>
                </a:lnTo>
                <a:lnTo>
                  <a:pt x="7143" y="42862"/>
                </a:lnTo>
                <a:lnTo>
                  <a:pt x="0" y="35718"/>
                </a:lnTo>
                <a:lnTo>
                  <a:pt x="0" y="35718"/>
                </a:lnTo>
                <a:lnTo>
                  <a:pt x="0" y="28575"/>
                </a:lnTo>
                <a:lnTo>
                  <a:pt x="0" y="28575"/>
                </a:lnTo>
                <a:lnTo>
                  <a:pt x="7143" y="21431"/>
                </a:lnTo>
                <a:lnTo>
                  <a:pt x="7143" y="14287"/>
                </a:lnTo>
                <a:lnTo>
                  <a:pt x="14287" y="7143"/>
                </a:lnTo>
                <a:lnTo>
                  <a:pt x="14287" y="7143"/>
                </a:lnTo>
                <a:lnTo>
                  <a:pt x="14287" y="7143"/>
                </a:lnTo>
                <a:lnTo>
                  <a:pt x="21431" y="0"/>
                </a:lnTo>
                <a:lnTo>
                  <a:pt x="21431" y="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2207419" y="3150394"/>
            <a:ext cx="278607" cy="321470"/>
          </a:xfrm>
          <a:custGeom>
            <a:avLst/>
            <a:gdLst/>
            <a:ahLst/>
            <a:cxnLst/>
            <a:rect l="0" t="0" r="0" b="0"/>
            <a:pathLst>
              <a:path w="278607" h="321470">
                <a:moveTo>
                  <a:pt x="271463" y="7144"/>
                </a:moveTo>
                <a:lnTo>
                  <a:pt x="271463" y="7144"/>
                </a:lnTo>
                <a:lnTo>
                  <a:pt x="271463" y="0"/>
                </a:lnTo>
                <a:lnTo>
                  <a:pt x="271463" y="0"/>
                </a:lnTo>
                <a:lnTo>
                  <a:pt x="271463" y="0"/>
                </a:lnTo>
                <a:lnTo>
                  <a:pt x="271463" y="7144"/>
                </a:lnTo>
                <a:lnTo>
                  <a:pt x="271463" y="7144"/>
                </a:lnTo>
                <a:lnTo>
                  <a:pt x="271463" y="14287"/>
                </a:lnTo>
                <a:lnTo>
                  <a:pt x="271463" y="21431"/>
                </a:lnTo>
                <a:lnTo>
                  <a:pt x="271463" y="28575"/>
                </a:lnTo>
                <a:lnTo>
                  <a:pt x="271463" y="35719"/>
                </a:lnTo>
                <a:lnTo>
                  <a:pt x="271463" y="50006"/>
                </a:lnTo>
                <a:lnTo>
                  <a:pt x="271463" y="57150"/>
                </a:lnTo>
                <a:lnTo>
                  <a:pt x="271463" y="71437"/>
                </a:lnTo>
                <a:lnTo>
                  <a:pt x="278606" y="85725"/>
                </a:lnTo>
                <a:lnTo>
                  <a:pt x="278606" y="107156"/>
                </a:lnTo>
                <a:lnTo>
                  <a:pt x="278606" y="121444"/>
                </a:lnTo>
                <a:lnTo>
                  <a:pt x="278606" y="142875"/>
                </a:lnTo>
                <a:lnTo>
                  <a:pt x="278606" y="164306"/>
                </a:lnTo>
                <a:lnTo>
                  <a:pt x="278606" y="185737"/>
                </a:lnTo>
                <a:lnTo>
                  <a:pt x="278606" y="200025"/>
                </a:lnTo>
                <a:lnTo>
                  <a:pt x="278606" y="221456"/>
                </a:lnTo>
                <a:lnTo>
                  <a:pt x="271463" y="235744"/>
                </a:lnTo>
                <a:lnTo>
                  <a:pt x="264319" y="257175"/>
                </a:lnTo>
                <a:lnTo>
                  <a:pt x="257175" y="271462"/>
                </a:lnTo>
                <a:lnTo>
                  <a:pt x="235744" y="278606"/>
                </a:lnTo>
                <a:lnTo>
                  <a:pt x="228600" y="292894"/>
                </a:lnTo>
                <a:lnTo>
                  <a:pt x="214312" y="300037"/>
                </a:lnTo>
                <a:lnTo>
                  <a:pt x="200025" y="307181"/>
                </a:lnTo>
                <a:lnTo>
                  <a:pt x="185737" y="314325"/>
                </a:lnTo>
                <a:lnTo>
                  <a:pt x="171450" y="314325"/>
                </a:lnTo>
                <a:lnTo>
                  <a:pt x="150019" y="321469"/>
                </a:lnTo>
                <a:lnTo>
                  <a:pt x="135731" y="321469"/>
                </a:lnTo>
                <a:lnTo>
                  <a:pt x="121444" y="321469"/>
                </a:lnTo>
                <a:lnTo>
                  <a:pt x="100012" y="321469"/>
                </a:lnTo>
                <a:lnTo>
                  <a:pt x="85725" y="321469"/>
                </a:lnTo>
                <a:lnTo>
                  <a:pt x="71437" y="321469"/>
                </a:lnTo>
                <a:lnTo>
                  <a:pt x="57150" y="314325"/>
                </a:lnTo>
                <a:lnTo>
                  <a:pt x="42862" y="314325"/>
                </a:lnTo>
                <a:lnTo>
                  <a:pt x="35719" y="314325"/>
                </a:lnTo>
                <a:lnTo>
                  <a:pt x="28575" y="307181"/>
                </a:lnTo>
                <a:lnTo>
                  <a:pt x="21431" y="307181"/>
                </a:lnTo>
                <a:lnTo>
                  <a:pt x="14287" y="307181"/>
                </a:lnTo>
                <a:lnTo>
                  <a:pt x="7144" y="300037"/>
                </a:lnTo>
                <a:lnTo>
                  <a:pt x="7144" y="300037"/>
                </a:lnTo>
                <a:lnTo>
                  <a:pt x="7144" y="300037"/>
                </a:lnTo>
                <a:lnTo>
                  <a:pt x="7144" y="300037"/>
                </a:lnTo>
                <a:lnTo>
                  <a:pt x="0" y="300037"/>
                </a:lnTo>
                <a:lnTo>
                  <a:pt x="0" y="300037"/>
                </a:lnTo>
                <a:lnTo>
                  <a:pt x="0" y="300037"/>
                </a:lnTo>
                <a:lnTo>
                  <a:pt x="0" y="300037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1885950" y="3107531"/>
            <a:ext cx="364332" cy="135733"/>
          </a:xfrm>
          <a:custGeom>
            <a:avLst/>
            <a:gdLst/>
            <a:ahLst/>
            <a:cxnLst/>
            <a:rect l="0" t="0" r="0" b="0"/>
            <a:pathLst>
              <a:path w="364332" h="135733">
                <a:moveTo>
                  <a:pt x="357188" y="0"/>
                </a:moveTo>
                <a:lnTo>
                  <a:pt x="357188" y="0"/>
                </a:lnTo>
                <a:lnTo>
                  <a:pt x="357188" y="0"/>
                </a:lnTo>
                <a:lnTo>
                  <a:pt x="357188" y="0"/>
                </a:lnTo>
                <a:lnTo>
                  <a:pt x="357188" y="0"/>
                </a:lnTo>
                <a:lnTo>
                  <a:pt x="357188" y="7144"/>
                </a:lnTo>
                <a:lnTo>
                  <a:pt x="357188" y="7144"/>
                </a:lnTo>
                <a:lnTo>
                  <a:pt x="357188" y="14288"/>
                </a:lnTo>
                <a:lnTo>
                  <a:pt x="357188" y="21432"/>
                </a:lnTo>
                <a:lnTo>
                  <a:pt x="357188" y="28575"/>
                </a:lnTo>
                <a:lnTo>
                  <a:pt x="364331" y="35719"/>
                </a:lnTo>
                <a:lnTo>
                  <a:pt x="364331" y="42863"/>
                </a:lnTo>
                <a:lnTo>
                  <a:pt x="364331" y="50007"/>
                </a:lnTo>
                <a:lnTo>
                  <a:pt x="364331" y="57150"/>
                </a:lnTo>
                <a:lnTo>
                  <a:pt x="364331" y="64294"/>
                </a:lnTo>
                <a:lnTo>
                  <a:pt x="364331" y="71438"/>
                </a:lnTo>
                <a:lnTo>
                  <a:pt x="357188" y="78582"/>
                </a:lnTo>
                <a:lnTo>
                  <a:pt x="357188" y="85725"/>
                </a:lnTo>
                <a:lnTo>
                  <a:pt x="342900" y="85725"/>
                </a:lnTo>
                <a:lnTo>
                  <a:pt x="342900" y="92869"/>
                </a:lnTo>
                <a:lnTo>
                  <a:pt x="328613" y="100013"/>
                </a:lnTo>
                <a:lnTo>
                  <a:pt x="314325" y="100013"/>
                </a:lnTo>
                <a:lnTo>
                  <a:pt x="292894" y="107157"/>
                </a:lnTo>
                <a:lnTo>
                  <a:pt x="271463" y="107157"/>
                </a:lnTo>
                <a:lnTo>
                  <a:pt x="257175" y="114300"/>
                </a:lnTo>
                <a:lnTo>
                  <a:pt x="235744" y="114300"/>
                </a:lnTo>
                <a:lnTo>
                  <a:pt x="214313" y="121444"/>
                </a:lnTo>
                <a:lnTo>
                  <a:pt x="192881" y="121444"/>
                </a:lnTo>
                <a:lnTo>
                  <a:pt x="171450" y="121444"/>
                </a:lnTo>
                <a:lnTo>
                  <a:pt x="150019" y="128588"/>
                </a:lnTo>
                <a:lnTo>
                  <a:pt x="121444" y="128588"/>
                </a:lnTo>
                <a:lnTo>
                  <a:pt x="100013" y="128588"/>
                </a:lnTo>
                <a:lnTo>
                  <a:pt x="78581" y="128588"/>
                </a:lnTo>
                <a:lnTo>
                  <a:pt x="64294" y="128588"/>
                </a:lnTo>
                <a:lnTo>
                  <a:pt x="42863" y="128588"/>
                </a:lnTo>
                <a:lnTo>
                  <a:pt x="28575" y="135732"/>
                </a:lnTo>
                <a:lnTo>
                  <a:pt x="21431" y="135732"/>
                </a:lnTo>
                <a:lnTo>
                  <a:pt x="7144" y="135732"/>
                </a:lnTo>
                <a:lnTo>
                  <a:pt x="7144" y="135732"/>
                </a:lnTo>
                <a:lnTo>
                  <a:pt x="0" y="135732"/>
                </a:lnTo>
                <a:lnTo>
                  <a:pt x="0" y="135732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2278856" y="3336131"/>
            <a:ext cx="21433" cy="21433"/>
          </a:xfrm>
          <a:custGeom>
            <a:avLst/>
            <a:gdLst/>
            <a:ahLst/>
            <a:cxnLst/>
            <a:rect l="0" t="0" r="0" b="0"/>
            <a:pathLst>
              <a:path w="21433" h="21433">
                <a:moveTo>
                  <a:pt x="14288" y="7144"/>
                </a:moveTo>
                <a:lnTo>
                  <a:pt x="14288" y="7144"/>
                </a:lnTo>
                <a:lnTo>
                  <a:pt x="14288" y="7144"/>
                </a:lnTo>
                <a:lnTo>
                  <a:pt x="14288" y="7144"/>
                </a:lnTo>
                <a:lnTo>
                  <a:pt x="14288" y="7144"/>
                </a:lnTo>
                <a:lnTo>
                  <a:pt x="14288" y="7144"/>
                </a:lnTo>
                <a:lnTo>
                  <a:pt x="21432" y="7144"/>
                </a:lnTo>
                <a:lnTo>
                  <a:pt x="21432" y="7144"/>
                </a:lnTo>
                <a:lnTo>
                  <a:pt x="21432" y="7144"/>
                </a:lnTo>
                <a:lnTo>
                  <a:pt x="21432" y="7144"/>
                </a:lnTo>
                <a:lnTo>
                  <a:pt x="21432" y="7144"/>
                </a:lnTo>
                <a:lnTo>
                  <a:pt x="21432" y="7144"/>
                </a:lnTo>
                <a:lnTo>
                  <a:pt x="21432" y="14288"/>
                </a:lnTo>
                <a:lnTo>
                  <a:pt x="21432" y="14288"/>
                </a:lnTo>
                <a:lnTo>
                  <a:pt x="21432" y="21432"/>
                </a:lnTo>
                <a:lnTo>
                  <a:pt x="21432" y="21432"/>
                </a:lnTo>
                <a:lnTo>
                  <a:pt x="14288" y="21432"/>
                </a:lnTo>
                <a:lnTo>
                  <a:pt x="14288" y="21432"/>
                </a:lnTo>
                <a:lnTo>
                  <a:pt x="14288" y="21432"/>
                </a:lnTo>
                <a:lnTo>
                  <a:pt x="7144" y="21432"/>
                </a:lnTo>
                <a:lnTo>
                  <a:pt x="7144" y="21432"/>
                </a:lnTo>
                <a:lnTo>
                  <a:pt x="7144" y="14288"/>
                </a:lnTo>
                <a:lnTo>
                  <a:pt x="0" y="14288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84" name="Freeform 16383"/>
          <p:cNvSpPr/>
          <p:nvPr/>
        </p:nvSpPr>
        <p:spPr>
          <a:xfrm>
            <a:off x="2100263" y="3343275"/>
            <a:ext cx="50007" cy="42864"/>
          </a:xfrm>
          <a:custGeom>
            <a:avLst/>
            <a:gdLst/>
            <a:ahLst/>
            <a:cxnLst/>
            <a:rect l="0" t="0" r="0" b="0"/>
            <a:pathLst>
              <a:path w="50007" h="42864">
                <a:moveTo>
                  <a:pt x="50006" y="35719"/>
                </a:moveTo>
                <a:lnTo>
                  <a:pt x="50006" y="35719"/>
                </a:lnTo>
                <a:lnTo>
                  <a:pt x="50006" y="35719"/>
                </a:lnTo>
                <a:lnTo>
                  <a:pt x="50006" y="35719"/>
                </a:lnTo>
                <a:lnTo>
                  <a:pt x="50006" y="35719"/>
                </a:lnTo>
                <a:lnTo>
                  <a:pt x="50006" y="35719"/>
                </a:lnTo>
                <a:lnTo>
                  <a:pt x="50006" y="42863"/>
                </a:lnTo>
                <a:lnTo>
                  <a:pt x="50006" y="42863"/>
                </a:lnTo>
                <a:lnTo>
                  <a:pt x="50006" y="42863"/>
                </a:lnTo>
                <a:lnTo>
                  <a:pt x="42862" y="42863"/>
                </a:lnTo>
                <a:lnTo>
                  <a:pt x="42862" y="42863"/>
                </a:lnTo>
                <a:lnTo>
                  <a:pt x="35718" y="42863"/>
                </a:lnTo>
                <a:lnTo>
                  <a:pt x="28575" y="42863"/>
                </a:lnTo>
                <a:lnTo>
                  <a:pt x="21431" y="42863"/>
                </a:lnTo>
                <a:lnTo>
                  <a:pt x="14287" y="35719"/>
                </a:lnTo>
                <a:lnTo>
                  <a:pt x="14287" y="35719"/>
                </a:lnTo>
                <a:lnTo>
                  <a:pt x="7143" y="28575"/>
                </a:lnTo>
                <a:lnTo>
                  <a:pt x="7143" y="21431"/>
                </a:lnTo>
                <a:lnTo>
                  <a:pt x="0" y="21431"/>
                </a:lnTo>
                <a:lnTo>
                  <a:pt x="0" y="14288"/>
                </a:lnTo>
                <a:lnTo>
                  <a:pt x="0" y="14288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85" name="Freeform 16384"/>
          <p:cNvSpPr/>
          <p:nvPr/>
        </p:nvSpPr>
        <p:spPr>
          <a:xfrm>
            <a:off x="1564481" y="3050381"/>
            <a:ext cx="364333" cy="192883"/>
          </a:xfrm>
          <a:custGeom>
            <a:avLst/>
            <a:gdLst/>
            <a:ahLst/>
            <a:cxnLst/>
            <a:rect l="0" t="0" r="0" b="0"/>
            <a:pathLst>
              <a:path w="364333" h="192883">
                <a:moveTo>
                  <a:pt x="364332" y="92869"/>
                </a:moveTo>
                <a:lnTo>
                  <a:pt x="364332" y="92869"/>
                </a:lnTo>
                <a:lnTo>
                  <a:pt x="364332" y="92869"/>
                </a:lnTo>
                <a:lnTo>
                  <a:pt x="357188" y="92869"/>
                </a:lnTo>
                <a:lnTo>
                  <a:pt x="357188" y="100013"/>
                </a:lnTo>
                <a:lnTo>
                  <a:pt x="350044" y="100013"/>
                </a:lnTo>
                <a:lnTo>
                  <a:pt x="335757" y="107157"/>
                </a:lnTo>
                <a:lnTo>
                  <a:pt x="328613" y="107157"/>
                </a:lnTo>
                <a:lnTo>
                  <a:pt x="314325" y="114300"/>
                </a:lnTo>
                <a:lnTo>
                  <a:pt x="300038" y="114300"/>
                </a:lnTo>
                <a:lnTo>
                  <a:pt x="292894" y="114300"/>
                </a:lnTo>
                <a:lnTo>
                  <a:pt x="278607" y="114300"/>
                </a:lnTo>
                <a:lnTo>
                  <a:pt x="264319" y="114300"/>
                </a:lnTo>
                <a:lnTo>
                  <a:pt x="250032" y="114300"/>
                </a:lnTo>
                <a:lnTo>
                  <a:pt x="242888" y="114300"/>
                </a:lnTo>
                <a:lnTo>
                  <a:pt x="228600" y="107157"/>
                </a:lnTo>
                <a:lnTo>
                  <a:pt x="221457" y="100013"/>
                </a:lnTo>
                <a:lnTo>
                  <a:pt x="207169" y="100013"/>
                </a:lnTo>
                <a:lnTo>
                  <a:pt x="200025" y="92869"/>
                </a:lnTo>
                <a:lnTo>
                  <a:pt x="200025" y="85725"/>
                </a:lnTo>
                <a:lnTo>
                  <a:pt x="192882" y="78582"/>
                </a:lnTo>
                <a:lnTo>
                  <a:pt x="185738" y="71438"/>
                </a:lnTo>
                <a:lnTo>
                  <a:pt x="185738" y="64294"/>
                </a:lnTo>
                <a:lnTo>
                  <a:pt x="185738" y="57150"/>
                </a:lnTo>
                <a:lnTo>
                  <a:pt x="185738" y="50007"/>
                </a:lnTo>
                <a:lnTo>
                  <a:pt x="185738" y="35719"/>
                </a:lnTo>
                <a:lnTo>
                  <a:pt x="192882" y="28575"/>
                </a:lnTo>
                <a:lnTo>
                  <a:pt x="192882" y="21432"/>
                </a:lnTo>
                <a:lnTo>
                  <a:pt x="200025" y="14288"/>
                </a:lnTo>
                <a:lnTo>
                  <a:pt x="207169" y="7144"/>
                </a:lnTo>
                <a:lnTo>
                  <a:pt x="214313" y="7144"/>
                </a:lnTo>
                <a:lnTo>
                  <a:pt x="221457" y="0"/>
                </a:lnTo>
                <a:lnTo>
                  <a:pt x="235744" y="0"/>
                </a:lnTo>
                <a:lnTo>
                  <a:pt x="250032" y="0"/>
                </a:lnTo>
                <a:lnTo>
                  <a:pt x="257175" y="0"/>
                </a:lnTo>
                <a:lnTo>
                  <a:pt x="271463" y="0"/>
                </a:lnTo>
                <a:lnTo>
                  <a:pt x="278607" y="0"/>
                </a:lnTo>
                <a:lnTo>
                  <a:pt x="292894" y="7144"/>
                </a:lnTo>
                <a:lnTo>
                  <a:pt x="300038" y="14288"/>
                </a:lnTo>
                <a:lnTo>
                  <a:pt x="314325" y="21432"/>
                </a:lnTo>
                <a:lnTo>
                  <a:pt x="321469" y="28575"/>
                </a:lnTo>
                <a:lnTo>
                  <a:pt x="328613" y="35719"/>
                </a:lnTo>
                <a:lnTo>
                  <a:pt x="335757" y="50007"/>
                </a:lnTo>
                <a:lnTo>
                  <a:pt x="342900" y="57150"/>
                </a:lnTo>
                <a:lnTo>
                  <a:pt x="350044" y="71438"/>
                </a:lnTo>
                <a:lnTo>
                  <a:pt x="350044" y="78582"/>
                </a:lnTo>
                <a:lnTo>
                  <a:pt x="350044" y="92869"/>
                </a:lnTo>
                <a:lnTo>
                  <a:pt x="350044" y="107157"/>
                </a:lnTo>
                <a:lnTo>
                  <a:pt x="342900" y="114300"/>
                </a:lnTo>
                <a:lnTo>
                  <a:pt x="335757" y="128588"/>
                </a:lnTo>
                <a:lnTo>
                  <a:pt x="328613" y="135732"/>
                </a:lnTo>
                <a:lnTo>
                  <a:pt x="321469" y="142875"/>
                </a:lnTo>
                <a:lnTo>
                  <a:pt x="307182" y="157163"/>
                </a:lnTo>
                <a:lnTo>
                  <a:pt x="292894" y="164307"/>
                </a:lnTo>
                <a:lnTo>
                  <a:pt x="271463" y="171450"/>
                </a:lnTo>
                <a:lnTo>
                  <a:pt x="257175" y="178594"/>
                </a:lnTo>
                <a:lnTo>
                  <a:pt x="228600" y="185738"/>
                </a:lnTo>
                <a:lnTo>
                  <a:pt x="207169" y="185738"/>
                </a:lnTo>
                <a:lnTo>
                  <a:pt x="185738" y="185738"/>
                </a:lnTo>
                <a:lnTo>
                  <a:pt x="164307" y="192882"/>
                </a:lnTo>
                <a:lnTo>
                  <a:pt x="135732" y="185738"/>
                </a:lnTo>
                <a:lnTo>
                  <a:pt x="114300" y="185738"/>
                </a:lnTo>
                <a:lnTo>
                  <a:pt x="92869" y="178594"/>
                </a:lnTo>
                <a:lnTo>
                  <a:pt x="71438" y="171450"/>
                </a:lnTo>
                <a:lnTo>
                  <a:pt x="50007" y="164307"/>
                </a:lnTo>
                <a:lnTo>
                  <a:pt x="35719" y="157163"/>
                </a:lnTo>
                <a:lnTo>
                  <a:pt x="21432" y="150019"/>
                </a:lnTo>
                <a:lnTo>
                  <a:pt x="14288" y="135732"/>
                </a:lnTo>
                <a:lnTo>
                  <a:pt x="7144" y="121444"/>
                </a:lnTo>
                <a:lnTo>
                  <a:pt x="7144" y="114300"/>
                </a:lnTo>
                <a:lnTo>
                  <a:pt x="0" y="107157"/>
                </a:lnTo>
                <a:lnTo>
                  <a:pt x="0" y="107157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86" name="Freeform 16385"/>
          <p:cNvSpPr/>
          <p:nvPr/>
        </p:nvSpPr>
        <p:spPr>
          <a:xfrm>
            <a:off x="1771650" y="2936081"/>
            <a:ext cx="1" cy="21433"/>
          </a:xfrm>
          <a:custGeom>
            <a:avLst/>
            <a:gdLst/>
            <a:ahLst/>
            <a:cxnLst/>
            <a:rect l="0" t="0" r="0" b="0"/>
            <a:pathLst>
              <a:path w="1" h="21433">
                <a:moveTo>
                  <a:pt x="0" y="0"/>
                </a:moveTo>
                <a:lnTo>
                  <a:pt x="0" y="0"/>
                </a:lnTo>
                <a:lnTo>
                  <a:pt x="0" y="7144"/>
                </a:lnTo>
                <a:lnTo>
                  <a:pt x="0" y="7144"/>
                </a:lnTo>
                <a:lnTo>
                  <a:pt x="0" y="14288"/>
                </a:lnTo>
                <a:lnTo>
                  <a:pt x="0" y="21432"/>
                </a:lnTo>
                <a:lnTo>
                  <a:pt x="0" y="21432"/>
                </a:lnTo>
              </a:path>
            </a:pathLst>
          </a:custGeom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88" name="Freeform 16387"/>
          <p:cNvSpPr/>
          <p:nvPr/>
        </p:nvSpPr>
        <p:spPr>
          <a:xfrm>
            <a:off x="7258051" y="3907631"/>
            <a:ext cx="135732" cy="7145"/>
          </a:xfrm>
          <a:custGeom>
            <a:avLst/>
            <a:gdLst/>
            <a:ahLst/>
            <a:cxnLst/>
            <a:rect l="0" t="0" r="0" b="0"/>
            <a:pathLst>
              <a:path w="135732" h="7145">
                <a:moveTo>
                  <a:pt x="0" y="7144"/>
                </a:moveTo>
                <a:lnTo>
                  <a:pt x="0" y="7144"/>
                </a:lnTo>
                <a:lnTo>
                  <a:pt x="0" y="0"/>
                </a:lnTo>
                <a:lnTo>
                  <a:pt x="7144" y="0"/>
                </a:lnTo>
                <a:lnTo>
                  <a:pt x="7144" y="0"/>
                </a:lnTo>
                <a:lnTo>
                  <a:pt x="14287" y="0"/>
                </a:lnTo>
                <a:lnTo>
                  <a:pt x="21431" y="0"/>
                </a:lnTo>
                <a:lnTo>
                  <a:pt x="28575" y="0"/>
                </a:lnTo>
                <a:lnTo>
                  <a:pt x="42862" y="0"/>
                </a:lnTo>
                <a:lnTo>
                  <a:pt x="50006" y="7144"/>
                </a:lnTo>
                <a:lnTo>
                  <a:pt x="64294" y="7144"/>
                </a:lnTo>
                <a:lnTo>
                  <a:pt x="71437" y="7144"/>
                </a:lnTo>
                <a:lnTo>
                  <a:pt x="85725" y="7144"/>
                </a:lnTo>
                <a:lnTo>
                  <a:pt x="100012" y="7144"/>
                </a:lnTo>
                <a:lnTo>
                  <a:pt x="107156" y="7144"/>
                </a:lnTo>
                <a:lnTo>
                  <a:pt x="121444" y="7144"/>
                </a:lnTo>
                <a:lnTo>
                  <a:pt x="128587" y="7144"/>
                </a:lnTo>
                <a:lnTo>
                  <a:pt x="135731" y="7144"/>
                </a:lnTo>
                <a:lnTo>
                  <a:pt x="135731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89" name="Freeform 16388"/>
          <p:cNvSpPr/>
          <p:nvPr/>
        </p:nvSpPr>
        <p:spPr>
          <a:xfrm>
            <a:off x="7279482" y="3800475"/>
            <a:ext cx="142876" cy="7145"/>
          </a:xfrm>
          <a:custGeom>
            <a:avLst/>
            <a:gdLst/>
            <a:ahLst/>
            <a:cxnLst/>
            <a:rect l="0" t="0" r="0" b="0"/>
            <a:pathLst>
              <a:path w="142876" h="7145">
                <a:moveTo>
                  <a:pt x="0" y="7144"/>
                </a:moveTo>
                <a:lnTo>
                  <a:pt x="7144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14288" y="7144"/>
                </a:lnTo>
                <a:lnTo>
                  <a:pt x="21431" y="7144"/>
                </a:lnTo>
                <a:lnTo>
                  <a:pt x="35719" y="0"/>
                </a:lnTo>
                <a:lnTo>
                  <a:pt x="42863" y="0"/>
                </a:lnTo>
                <a:lnTo>
                  <a:pt x="57150" y="0"/>
                </a:lnTo>
                <a:lnTo>
                  <a:pt x="71438" y="7144"/>
                </a:lnTo>
                <a:lnTo>
                  <a:pt x="92869" y="7144"/>
                </a:lnTo>
                <a:lnTo>
                  <a:pt x="107156" y="7144"/>
                </a:lnTo>
                <a:lnTo>
                  <a:pt x="121444" y="7144"/>
                </a:lnTo>
                <a:lnTo>
                  <a:pt x="135731" y="7144"/>
                </a:lnTo>
                <a:lnTo>
                  <a:pt x="142875" y="7144"/>
                </a:lnTo>
                <a:lnTo>
                  <a:pt x="142875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90" name="Freeform 16389"/>
          <p:cNvSpPr/>
          <p:nvPr/>
        </p:nvSpPr>
        <p:spPr>
          <a:xfrm>
            <a:off x="6515101" y="3750469"/>
            <a:ext cx="307182" cy="478632"/>
          </a:xfrm>
          <a:custGeom>
            <a:avLst/>
            <a:gdLst/>
            <a:ahLst/>
            <a:cxnLst/>
            <a:rect l="0" t="0" r="0" b="0"/>
            <a:pathLst>
              <a:path w="307182" h="478632">
                <a:moveTo>
                  <a:pt x="64294" y="50006"/>
                </a:moveTo>
                <a:lnTo>
                  <a:pt x="57150" y="42862"/>
                </a:lnTo>
                <a:lnTo>
                  <a:pt x="57150" y="42862"/>
                </a:lnTo>
                <a:lnTo>
                  <a:pt x="57150" y="42862"/>
                </a:lnTo>
                <a:lnTo>
                  <a:pt x="64294" y="35719"/>
                </a:lnTo>
                <a:lnTo>
                  <a:pt x="64294" y="35719"/>
                </a:lnTo>
                <a:lnTo>
                  <a:pt x="71437" y="28575"/>
                </a:lnTo>
                <a:lnTo>
                  <a:pt x="71437" y="21431"/>
                </a:lnTo>
                <a:lnTo>
                  <a:pt x="78581" y="21431"/>
                </a:lnTo>
                <a:lnTo>
                  <a:pt x="92869" y="14287"/>
                </a:lnTo>
                <a:lnTo>
                  <a:pt x="100012" y="14287"/>
                </a:lnTo>
                <a:lnTo>
                  <a:pt x="107156" y="7144"/>
                </a:lnTo>
                <a:lnTo>
                  <a:pt x="121444" y="7144"/>
                </a:lnTo>
                <a:lnTo>
                  <a:pt x="128587" y="0"/>
                </a:lnTo>
                <a:lnTo>
                  <a:pt x="142875" y="0"/>
                </a:lnTo>
                <a:lnTo>
                  <a:pt x="164306" y="0"/>
                </a:lnTo>
                <a:lnTo>
                  <a:pt x="171450" y="7144"/>
                </a:lnTo>
                <a:lnTo>
                  <a:pt x="185737" y="7144"/>
                </a:lnTo>
                <a:lnTo>
                  <a:pt x="200025" y="7144"/>
                </a:lnTo>
                <a:lnTo>
                  <a:pt x="214312" y="7144"/>
                </a:lnTo>
                <a:lnTo>
                  <a:pt x="228600" y="7144"/>
                </a:lnTo>
                <a:lnTo>
                  <a:pt x="242887" y="14287"/>
                </a:lnTo>
                <a:lnTo>
                  <a:pt x="250031" y="14287"/>
                </a:lnTo>
                <a:lnTo>
                  <a:pt x="264319" y="14287"/>
                </a:lnTo>
                <a:lnTo>
                  <a:pt x="271462" y="21431"/>
                </a:lnTo>
                <a:lnTo>
                  <a:pt x="278606" y="21431"/>
                </a:lnTo>
                <a:lnTo>
                  <a:pt x="285750" y="21431"/>
                </a:lnTo>
                <a:lnTo>
                  <a:pt x="292894" y="21431"/>
                </a:lnTo>
                <a:lnTo>
                  <a:pt x="300037" y="28575"/>
                </a:lnTo>
                <a:lnTo>
                  <a:pt x="300037" y="28575"/>
                </a:lnTo>
                <a:lnTo>
                  <a:pt x="307181" y="28575"/>
                </a:lnTo>
                <a:lnTo>
                  <a:pt x="307181" y="28575"/>
                </a:lnTo>
                <a:lnTo>
                  <a:pt x="307181" y="28575"/>
                </a:lnTo>
                <a:lnTo>
                  <a:pt x="307181" y="35719"/>
                </a:lnTo>
                <a:lnTo>
                  <a:pt x="307181" y="35719"/>
                </a:lnTo>
                <a:lnTo>
                  <a:pt x="300037" y="42862"/>
                </a:lnTo>
                <a:lnTo>
                  <a:pt x="300037" y="42862"/>
                </a:lnTo>
                <a:lnTo>
                  <a:pt x="292894" y="50006"/>
                </a:lnTo>
                <a:lnTo>
                  <a:pt x="285750" y="50006"/>
                </a:lnTo>
                <a:lnTo>
                  <a:pt x="278606" y="50006"/>
                </a:lnTo>
                <a:lnTo>
                  <a:pt x="271462" y="57150"/>
                </a:lnTo>
                <a:lnTo>
                  <a:pt x="257175" y="57150"/>
                </a:lnTo>
                <a:lnTo>
                  <a:pt x="242887" y="64294"/>
                </a:lnTo>
                <a:lnTo>
                  <a:pt x="228600" y="71437"/>
                </a:lnTo>
                <a:lnTo>
                  <a:pt x="214312" y="71437"/>
                </a:lnTo>
                <a:lnTo>
                  <a:pt x="200025" y="78581"/>
                </a:lnTo>
                <a:lnTo>
                  <a:pt x="185737" y="85725"/>
                </a:lnTo>
                <a:lnTo>
                  <a:pt x="171450" y="92869"/>
                </a:lnTo>
                <a:lnTo>
                  <a:pt x="157162" y="100012"/>
                </a:lnTo>
                <a:lnTo>
                  <a:pt x="135731" y="107156"/>
                </a:lnTo>
                <a:lnTo>
                  <a:pt x="121444" y="114300"/>
                </a:lnTo>
                <a:lnTo>
                  <a:pt x="107156" y="128587"/>
                </a:lnTo>
                <a:lnTo>
                  <a:pt x="92869" y="135731"/>
                </a:lnTo>
                <a:lnTo>
                  <a:pt x="78581" y="142875"/>
                </a:lnTo>
                <a:lnTo>
                  <a:pt x="71437" y="157162"/>
                </a:lnTo>
                <a:lnTo>
                  <a:pt x="57150" y="171450"/>
                </a:lnTo>
                <a:lnTo>
                  <a:pt x="50006" y="178594"/>
                </a:lnTo>
                <a:lnTo>
                  <a:pt x="35719" y="192881"/>
                </a:lnTo>
                <a:lnTo>
                  <a:pt x="28575" y="207169"/>
                </a:lnTo>
                <a:lnTo>
                  <a:pt x="21431" y="221456"/>
                </a:lnTo>
                <a:lnTo>
                  <a:pt x="14287" y="235744"/>
                </a:lnTo>
                <a:lnTo>
                  <a:pt x="7144" y="242887"/>
                </a:lnTo>
                <a:lnTo>
                  <a:pt x="7144" y="257175"/>
                </a:lnTo>
                <a:lnTo>
                  <a:pt x="0" y="271462"/>
                </a:lnTo>
                <a:lnTo>
                  <a:pt x="0" y="285750"/>
                </a:lnTo>
                <a:lnTo>
                  <a:pt x="0" y="300037"/>
                </a:lnTo>
                <a:lnTo>
                  <a:pt x="0" y="314325"/>
                </a:lnTo>
                <a:lnTo>
                  <a:pt x="0" y="321469"/>
                </a:lnTo>
                <a:lnTo>
                  <a:pt x="7144" y="335756"/>
                </a:lnTo>
                <a:lnTo>
                  <a:pt x="7144" y="350044"/>
                </a:lnTo>
                <a:lnTo>
                  <a:pt x="14287" y="364331"/>
                </a:lnTo>
                <a:lnTo>
                  <a:pt x="21431" y="378619"/>
                </a:lnTo>
                <a:lnTo>
                  <a:pt x="28575" y="385762"/>
                </a:lnTo>
                <a:lnTo>
                  <a:pt x="35719" y="400050"/>
                </a:lnTo>
                <a:lnTo>
                  <a:pt x="42862" y="407194"/>
                </a:lnTo>
                <a:lnTo>
                  <a:pt x="57150" y="414338"/>
                </a:lnTo>
                <a:lnTo>
                  <a:pt x="64294" y="428625"/>
                </a:lnTo>
                <a:lnTo>
                  <a:pt x="78581" y="435769"/>
                </a:lnTo>
                <a:lnTo>
                  <a:pt x="92869" y="442913"/>
                </a:lnTo>
                <a:lnTo>
                  <a:pt x="100012" y="450056"/>
                </a:lnTo>
                <a:lnTo>
                  <a:pt x="114300" y="457200"/>
                </a:lnTo>
                <a:lnTo>
                  <a:pt x="128587" y="464344"/>
                </a:lnTo>
                <a:lnTo>
                  <a:pt x="142875" y="464344"/>
                </a:lnTo>
                <a:lnTo>
                  <a:pt x="157162" y="471488"/>
                </a:lnTo>
                <a:lnTo>
                  <a:pt x="171450" y="471488"/>
                </a:lnTo>
                <a:lnTo>
                  <a:pt x="185737" y="478631"/>
                </a:lnTo>
                <a:lnTo>
                  <a:pt x="200025" y="478631"/>
                </a:lnTo>
                <a:lnTo>
                  <a:pt x="207169" y="471488"/>
                </a:lnTo>
                <a:lnTo>
                  <a:pt x="221456" y="471488"/>
                </a:lnTo>
                <a:lnTo>
                  <a:pt x="235744" y="464344"/>
                </a:lnTo>
                <a:lnTo>
                  <a:pt x="242887" y="457200"/>
                </a:lnTo>
                <a:lnTo>
                  <a:pt x="250031" y="450056"/>
                </a:lnTo>
                <a:lnTo>
                  <a:pt x="250031" y="435769"/>
                </a:lnTo>
                <a:lnTo>
                  <a:pt x="257175" y="428625"/>
                </a:lnTo>
                <a:lnTo>
                  <a:pt x="264319" y="414338"/>
                </a:lnTo>
                <a:lnTo>
                  <a:pt x="264319" y="414338"/>
                </a:lnTo>
                <a:lnTo>
                  <a:pt x="264319" y="41433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91" name="Freeform 16390"/>
          <p:cNvSpPr/>
          <p:nvPr/>
        </p:nvSpPr>
        <p:spPr>
          <a:xfrm>
            <a:off x="6665120" y="3621881"/>
            <a:ext cx="21432" cy="14289"/>
          </a:xfrm>
          <a:custGeom>
            <a:avLst/>
            <a:gdLst/>
            <a:ahLst/>
            <a:cxnLst/>
            <a:rect l="0" t="0" r="0" b="0"/>
            <a:pathLst>
              <a:path w="21432" h="14289">
                <a:moveTo>
                  <a:pt x="14287" y="0"/>
                </a:moveTo>
                <a:lnTo>
                  <a:pt x="14287" y="0"/>
                </a:lnTo>
                <a:lnTo>
                  <a:pt x="14287" y="0"/>
                </a:lnTo>
                <a:lnTo>
                  <a:pt x="14287" y="0"/>
                </a:lnTo>
                <a:lnTo>
                  <a:pt x="14287" y="0"/>
                </a:lnTo>
                <a:lnTo>
                  <a:pt x="14287" y="0"/>
                </a:lnTo>
                <a:lnTo>
                  <a:pt x="14287" y="0"/>
                </a:lnTo>
                <a:lnTo>
                  <a:pt x="21431" y="7144"/>
                </a:lnTo>
                <a:lnTo>
                  <a:pt x="21431" y="7144"/>
                </a:lnTo>
                <a:lnTo>
                  <a:pt x="21431" y="7144"/>
                </a:lnTo>
                <a:lnTo>
                  <a:pt x="21431" y="14288"/>
                </a:lnTo>
                <a:lnTo>
                  <a:pt x="14287" y="14288"/>
                </a:lnTo>
                <a:lnTo>
                  <a:pt x="14287" y="14288"/>
                </a:lnTo>
                <a:lnTo>
                  <a:pt x="14287" y="14288"/>
                </a:lnTo>
                <a:lnTo>
                  <a:pt x="14287" y="14288"/>
                </a:lnTo>
                <a:lnTo>
                  <a:pt x="14287" y="14288"/>
                </a:lnTo>
                <a:lnTo>
                  <a:pt x="14287" y="14288"/>
                </a:lnTo>
                <a:lnTo>
                  <a:pt x="7143" y="14288"/>
                </a:lnTo>
                <a:lnTo>
                  <a:pt x="7143" y="14288"/>
                </a:lnTo>
                <a:lnTo>
                  <a:pt x="7143" y="14288"/>
                </a:lnTo>
                <a:lnTo>
                  <a:pt x="0" y="14288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3" y="0"/>
                </a:lnTo>
                <a:lnTo>
                  <a:pt x="7143" y="7144"/>
                </a:lnTo>
                <a:lnTo>
                  <a:pt x="7143" y="7144"/>
                </a:lnTo>
                <a:lnTo>
                  <a:pt x="7143" y="7144"/>
                </a:lnTo>
                <a:lnTo>
                  <a:pt x="7143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92" name="Freeform 16391"/>
          <p:cNvSpPr/>
          <p:nvPr/>
        </p:nvSpPr>
        <p:spPr>
          <a:xfrm>
            <a:off x="6579395" y="3507581"/>
            <a:ext cx="135732" cy="21433"/>
          </a:xfrm>
          <a:custGeom>
            <a:avLst/>
            <a:gdLst/>
            <a:ahLst/>
            <a:cxnLst/>
            <a:rect l="0" t="0" r="0" b="0"/>
            <a:pathLst>
              <a:path w="135732" h="21433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7143" y="7144"/>
                </a:lnTo>
                <a:lnTo>
                  <a:pt x="7143" y="7144"/>
                </a:lnTo>
                <a:lnTo>
                  <a:pt x="14287" y="7144"/>
                </a:lnTo>
                <a:lnTo>
                  <a:pt x="28575" y="14288"/>
                </a:lnTo>
                <a:lnTo>
                  <a:pt x="35718" y="14288"/>
                </a:lnTo>
                <a:lnTo>
                  <a:pt x="50006" y="14288"/>
                </a:lnTo>
                <a:lnTo>
                  <a:pt x="71437" y="21432"/>
                </a:lnTo>
                <a:lnTo>
                  <a:pt x="92868" y="21432"/>
                </a:lnTo>
                <a:lnTo>
                  <a:pt x="107156" y="21432"/>
                </a:lnTo>
                <a:lnTo>
                  <a:pt x="121443" y="21432"/>
                </a:lnTo>
                <a:lnTo>
                  <a:pt x="135731" y="21432"/>
                </a:lnTo>
                <a:lnTo>
                  <a:pt x="135731" y="2143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93" name="Freeform 16392"/>
          <p:cNvSpPr/>
          <p:nvPr/>
        </p:nvSpPr>
        <p:spPr>
          <a:xfrm>
            <a:off x="6636545" y="2907506"/>
            <a:ext cx="71438" cy="21433"/>
          </a:xfrm>
          <a:custGeom>
            <a:avLst/>
            <a:gdLst/>
            <a:ahLst/>
            <a:cxnLst/>
            <a:rect l="0" t="0" r="0" b="0"/>
            <a:pathLst>
              <a:path w="71438" h="21433">
                <a:moveTo>
                  <a:pt x="0" y="21432"/>
                </a:moveTo>
                <a:lnTo>
                  <a:pt x="0" y="21432"/>
                </a:lnTo>
                <a:lnTo>
                  <a:pt x="0" y="14288"/>
                </a:lnTo>
                <a:lnTo>
                  <a:pt x="0" y="14288"/>
                </a:lnTo>
                <a:lnTo>
                  <a:pt x="7143" y="7144"/>
                </a:lnTo>
                <a:lnTo>
                  <a:pt x="14287" y="7144"/>
                </a:lnTo>
                <a:lnTo>
                  <a:pt x="28575" y="0"/>
                </a:lnTo>
                <a:lnTo>
                  <a:pt x="50006" y="0"/>
                </a:lnTo>
                <a:lnTo>
                  <a:pt x="64293" y="0"/>
                </a:lnTo>
                <a:lnTo>
                  <a:pt x="71437" y="0"/>
                </a:lnTo>
                <a:lnTo>
                  <a:pt x="71437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94" name="Freeform 16393"/>
          <p:cNvSpPr/>
          <p:nvPr/>
        </p:nvSpPr>
        <p:spPr>
          <a:xfrm>
            <a:off x="6072188" y="3771900"/>
            <a:ext cx="178595" cy="28576"/>
          </a:xfrm>
          <a:custGeom>
            <a:avLst/>
            <a:gdLst/>
            <a:ahLst/>
            <a:cxnLst/>
            <a:rect l="0" t="0" r="0" b="0"/>
            <a:pathLst>
              <a:path w="178595" h="28576">
                <a:moveTo>
                  <a:pt x="0" y="21431"/>
                </a:move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14288"/>
                </a:lnTo>
                <a:lnTo>
                  <a:pt x="0" y="14288"/>
                </a:lnTo>
                <a:lnTo>
                  <a:pt x="0" y="21431"/>
                </a:lnTo>
                <a:lnTo>
                  <a:pt x="7144" y="21431"/>
                </a:lnTo>
                <a:lnTo>
                  <a:pt x="7144" y="21431"/>
                </a:lnTo>
                <a:lnTo>
                  <a:pt x="21432" y="21431"/>
                </a:lnTo>
                <a:lnTo>
                  <a:pt x="28575" y="28575"/>
                </a:lnTo>
                <a:lnTo>
                  <a:pt x="42863" y="28575"/>
                </a:lnTo>
                <a:lnTo>
                  <a:pt x="57150" y="28575"/>
                </a:lnTo>
                <a:lnTo>
                  <a:pt x="71438" y="28575"/>
                </a:lnTo>
                <a:lnTo>
                  <a:pt x="92869" y="28575"/>
                </a:lnTo>
                <a:lnTo>
                  <a:pt x="107157" y="28575"/>
                </a:lnTo>
                <a:lnTo>
                  <a:pt x="128588" y="21431"/>
                </a:lnTo>
                <a:lnTo>
                  <a:pt x="142875" y="21431"/>
                </a:lnTo>
                <a:lnTo>
                  <a:pt x="150019" y="14288"/>
                </a:lnTo>
                <a:lnTo>
                  <a:pt x="157163" y="14288"/>
                </a:lnTo>
                <a:lnTo>
                  <a:pt x="171450" y="7144"/>
                </a:lnTo>
                <a:lnTo>
                  <a:pt x="178594" y="7144"/>
                </a:lnTo>
                <a:lnTo>
                  <a:pt x="178594" y="0"/>
                </a:lnTo>
                <a:lnTo>
                  <a:pt x="178594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95" name="Freeform 16394"/>
          <p:cNvSpPr/>
          <p:nvPr/>
        </p:nvSpPr>
        <p:spPr>
          <a:xfrm>
            <a:off x="6165057" y="3657600"/>
            <a:ext cx="42864" cy="264320"/>
          </a:xfrm>
          <a:custGeom>
            <a:avLst/>
            <a:gdLst/>
            <a:ahLst/>
            <a:cxnLst/>
            <a:rect l="0" t="0" r="0" b="0"/>
            <a:pathLst>
              <a:path w="42864" h="264320">
                <a:moveTo>
                  <a:pt x="42863" y="0"/>
                </a:move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28575" y="7144"/>
                </a:lnTo>
                <a:lnTo>
                  <a:pt x="28575" y="14288"/>
                </a:lnTo>
                <a:lnTo>
                  <a:pt x="28575" y="21431"/>
                </a:lnTo>
                <a:lnTo>
                  <a:pt x="21431" y="35719"/>
                </a:lnTo>
                <a:lnTo>
                  <a:pt x="14288" y="42863"/>
                </a:lnTo>
                <a:lnTo>
                  <a:pt x="14288" y="57150"/>
                </a:lnTo>
                <a:lnTo>
                  <a:pt x="14288" y="71438"/>
                </a:lnTo>
                <a:lnTo>
                  <a:pt x="7144" y="85725"/>
                </a:lnTo>
                <a:lnTo>
                  <a:pt x="7144" y="107156"/>
                </a:lnTo>
                <a:lnTo>
                  <a:pt x="7144" y="121444"/>
                </a:lnTo>
                <a:lnTo>
                  <a:pt x="7144" y="142875"/>
                </a:lnTo>
                <a:lnTo>
                  <a:pt x="7144" y="157163"/>
                </a:lnTo>
                <a:lnTo>
                  <a:pt x="0" y="178594"/>
                </a:lnTo>
                <a:lnTo>
                  <a:pt x="0" y="192881"/>
                </a:lnTo>
                <a:lnTo>
                  <a:pt x="0" y="207169"/>
                </a:lnTo>
                <a:lnTo>
                  <a:pt x="0" y="221456"/>
                </a:lnTo>
                <a:lnTo>
                  <a:pt x="0" y="235744"/>
                </a:lnTo>
                <a:lnTo>
                  <a:pt x="0" y="250031"/>
                </a:lnTo>
                <a:lnTo>
                  <a:pt x="0" y="264319"/>
                </a:lnTo>
                <a:lnTo>
                  <a:pt x="0" y="264319"/>
                </a:lnTo>
                <a:lnTo>
                  <a:pt x="0" y="2643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96" name="Freeform 16395"/>
          <p:cNvSpPr/>
          <p:nvPr/>
        </p:nvSpPr>
        <p:spPr>
          <a:xfrm>
            <a:off x="5336382" y="3714750"/>
            <a:ext cx="407195" cy="342901"/>
          </a:xfrm>
          <a:custGeom>
            <a:avLst/>
            <a:gdLst/>
            <a:ahLst/>
            <a:cxnLst/>
            <a:rect l="0" t="0" r="0" b="0"/>
            <a:pathLst>
              <a:path w="407195" h="342901">
                <a:moveTo>
                  <a:pt x="7144" y="342900"/>
                </a:moveTo>
                <a:lnTo>
                  <a:pt x="7144" y="335756"/>
                </a:lnTo>
                <a:lnTo>
                  <a:pt x="14288" y="328613"/>
                </a:lnTo>
                <a:lnTo>
                  <a:pt x="14288" y="328613"/>
                </a:lnTo>
                <a:lnTo>
                  <a:pt x="14288" y="314325"/>
                </a:lnTo>
                <a:lnTo>
                  <a:pt x="21431" y="307181"/>
                </a:lnTo>
                <a:lnTo>
                  <a:pt x="21431" y="292894"/>
                </a:lnTo>
                <a:lnTo>
                  <a:pt x="28575" y="278606"/>
                </a:lnTo>
                <a:lnTo>
                  <a:pt x="28575" y="264319"/>
                </a:lnTo>
                <a:lnTo>
                  <a:pt x="35719" y="250031"/>
                </a:lnTo>
                <a:lnTo>
                  <a:pt x="35719" y="235744"/>
                </a:lnTo>
                <a:lnTo>
                  <a:pt x="42863" y="221456"/>
                </a:lnTo>
                <a:lnTo>
                  <a:pt x="50006" y="200025"/>
                </a:lnTo>
                <a:lnTo>
                  <a:pt x="57150" y="185738"/>
                </a:lnTo>
                <a:lnTo>
                  <a:pt x="64294" y="164306"/>
                </a:lnTo>
                <a:lnTo>
                  <a:pt x="78581" y="150019"/>
                </a:lnTo>
                <a:lnTo>
                  <a:pt x="85725" y="128588"/>
                </a:lnTo>
                <a:lnTo>
                  <a:pt x="100013" y="114300"/>
                </a:lnTo>
                <a:lnTo>
                  <a:pt x="107156" y="100013"/>
                </a:lnTo>
                <a:lnTo>
                  <a:pt x="121444" y="78581"/>
                </a:lnTo>
                <a:lnTo>
                  <a:pt x="128588" y="64294"/>
                </a:lnTo>
                <a:lnTo>
                  <a:pt x="142875" y="50006"/>
                </a:lnTo>
                <a:lnTo>
                  <a:pt x="157163" y="42863"/>
                </a:lnTo>
                <a:lnTo>
                  <a:pt x="171450" y="28575"/>
                </a:lnTo>
                <a:lnTo>
                  <a:pt x="185738" y="21431"/>
                </a:lnTo>
                <a:lnTo>
                  <a:pt x="207169" y="14288"/>
                </a:lnTo>
                <a:lnTo>
                  <a:pt x="221456" y="7144"/>
                </a:lnTo>
                <a:lnTo>
                  <a:pt x="242888" y="0"/>
                </a:lnTo>
                <a:lnTo>
                  <a:pt x="264319" y="0"/>
                </a:lnTo>
                <a:lnTo>
                  <a:pt x="285750" y="0"/>
                </a:lnTo>
                <a:lnTo>
                  <a:pt x="307181" y="0"/>
                </a:lnTo>
                <a:lnTo>
                  <a:pt x="321469" y="0"/>
                </a:lnTo>
                <a:lnTo>
                  <a:pt x="335756" y="0"/>
                </a:lnTo>
                <a:lnTo>
                  <a:pt x="350044" y="7144"/>
                </a:lnTo>
                <a:lnTo>
                  <a:pt x="371475" y="14288"/>
                </a:lnTo>
                <a:lnTo>
                  <a:pt x="378619" y="21431"/>
                </a:lnTo>
                <a:lnTo>
                  <a:pt x="392906" y="28575"/>
                </a:lnTo>
                <a:lnTo>
                  <a:pt x="400050" y="42863"/>
                </a:lnTo>
                <a:lnTo>
                  <a:pt x="407194" y="50006"/>
                </a:lnTo>
                <a:lnTo>
                  <a:pt x="407194" y="64294"/>
                </a:lnTo>
                <a:lnTo>
                  <a:pt x="407194" y="71438"/>
                </a:lnTo>
                <a:lnTo>
                  <a:pt x="407194" y="78581"/>
                </a:lnTo>
                <a:lnTo>
                  <a:pt x="407194" y="92869"/>
                </a:lnTo>
                <a:lnTo>
                  <a:pt x="400050" y="100013"/>
                </a:lnTo>
                <a:lnTo>
                  <a:pt x="392906" y="114300"/>
                </a:lnTo>
                <a:lnTo>
                  <a:pt x="378619" y="121444"/>
                </a:lnTo>
                <a:lnTo>
                  <a:pt x="364331" y="135731"/>
                </a:lnTo>
                <a:lnTo>
                  <a:pt x="350044" y="142875"/>
                </a:lnTo>
                <a:lnTo>
                  <a:pt x="335756" y="150019"/>
                </a:lnTo>
                <a:lnTo>
                  <a:pt x="314325" y="157163"/>
                </a:lnTo>
                <a:lnTo>
                  <a:pt x="292894" y="164306"/>
                </a:lnTo>
                <a:lnTo>
                  <a:pt x="264319" y="171450"/>
                </a:lnTo>
                <a:lnTo>
                  <a:pt x="235744" y="171450"/>
                </a:lnTo>
                <a:lnTo>
                  <a:pt x="214313" y="178594"/>
                </a:lnTo>
                <a:lnTo>
                  <a:pt x="185738" y="178594"/>
                </a:lnTo>
                <a:lnTo>
                  <a:pt x="150019" y="178594"/>
                </a:lnTo>
                <a:lnTo>
                  <a:pt x="121444" y="178594"/>
                </a:lnTo>
                <a:lnTo>
                  <a:pt x="92869" y="178594"/>
                </a:lnTo>
                <a:lnTo>
                  <a:pt x="64294" y="178594"/>
                </a:lnTo>
                <a:lnTo>
                  <a:pt x="35719" y="178594"/>
                </a:lnTo>
                <a:lnTo>
                  <a:pt x="0" y="178594"/>
                </a:lnTo>
                <a:lnTo>
                  <a:pt x="0" y="178594"/>
                </a:lnTo>
                <a:lnTo>
                  <a:pt x="0" y="1785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97" name="Freeform 16396"/>
          <p:cNvSpPr/>
          <p:nvPr/>
        </p:nvSpPr>
        <p:spPr>
          <a:xfrm>
            <a:off x="5522120" y="3521869"/>
            <a:ext cx="28576" cy="221457"/>
          </a:xfrm>
          <a:custGeom>
            <a:avLst/>
            <a:gdLst/>
            <a:ahLst/>
            <a:cxnLst/>
            <a:rect l="0" t="0" r="0" b="0"/>
            <a:pathLst>
              <a:path w="28576" h="221457">
                <a:moveTo>
                  <a:pt x="14287" y="21431"/>
                </a:moveTo>
                <a:lnTo>
                  <a:pt x="21431" y="21431"/>
                </a:lnTo>
                <a:lnTo>
                  <a:pt x="21431" y="14287"/>
                </a:lnTo>
                <a:lnTo>
                  <a:pt x="21431" y="14287"/>
                </a:lnTo>
                <a:lnTo>
                  <a:pt x="21431" y="7144"/>
                </a:lnTo>
                <a:lnTo>
                  <a:pt x="28575" y="0"/>
                </a:lnTo>
                <a:lnTo>
                  <a:pt x="28575" y="0"/>
                </a:lnTo>
                <a:lnTo>
                  <a:pt x="28575" y="0"/>
                </a:lnTo>
                <a:lnTo>
                  <a:pt x="28575" y="0"/>
                </a:lnTo>
                <a:lnTo>
                  <a:pt x="28575" y="7144"/>
                </a:lnTo>
                <a:lnTo>
                  <a:pt x="28575" y="14287"/>
                </a:lnTo>
                <a:lnTo>
                  <a:pt x="28575" y="21431"/>
                </a:lnTo>
                <a:lnTo>
                  <a:pt x="28575" y="28575"/>
                </a:lnTo>
                <a:lnTo>
                  <a:pt x="21431" y="35719"/>
                </a:lnTo>
                <a:lnTo>
                  <a:pt x="21431" y="50006"/>
                </a:lnTo>
                <a:lnTo>
                  <a:pt x="21431" y="57150"/>
                </a:lnTo>
                <a:lnTo>
                  <a:pt x="14287" y="71437"/>
                </a:lnTo>
                <a:lnTo>
                  <a:pt x="14287" y="85725"/>
                </a:lnTo>
                <a:lnTo>
                  <a:pt x="14287" y="100012"/>
                </a:lnTo>
                <a:lnTo>
                  <a:pt x="14287" y="121444"/>
                </a:lnTo>
                <a:lnTo>
                  <a:pt x="14287" y="135731"/>
                </a:lnTo>
                <a:lnTo>
                  <a:pt x="7143" y="150019"/>
                </a:lnTo>
                <a:lnTo>
                  <a:pt x="7143" y="164306"/>
                </a:lnTo>
                <a:lnTo>
                  <a:pt x="7143" y="178594"/>
                </a:lnTo>
                <a:lnTo>
                  <a:pt x="7143" y="192881"/>
                </a:lnTo>
                <a:lnTo>
                  <a:pt x="0" y="207169"/>
                </a:lnTo>
                <a:lnTo>
                  <a:pt x="0" y="214312"/>
                </a:lnTo>
                <a:lnTo>
                  <a:pt x="0" y="221456"/>
                </a:lnTo>
                <a:lnTo>
                  <a:pt x="0" y="2214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98" name="Freeform 16397"/>
          <p:cNvSpPr/>
          <p:nvPr/>
        </p:nvSpPr>
        <p:spPr>
          <a:xfrm>
            <a:off x="4950620" y="3829050"/>
            <a:ext cx="221457" cy="14289"/>
          </a:xfrm>
          <a:custGeom>
            <a:avLst/>
            <a:gdLst/>
            <a:ahLst/>
            <a:cxnLst/>
            <a:rect l="0" t="0" r="0" b="0"/>
            <a:pathLst>
              <a:path w="221457" h="14289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3" y="0"/>
                </a:lnTo>
                <a:lnTo>
                  <a:pt x="21431" y="7144"/>
                </a:lnTo>
                <a:lnTo>
                  <a:pt x="28575" y="7144"/>
                </a:lnTo>
                <a:lnTo>
                  <a:pt x="42862" y="7144"/>
                </a:lnTo>
                <a:lnTo>
                  <a:pt x="57150" y="14288"/>
                </a:lnTo>
                <a:lnTo>
                  <a:pt x="78581" y="14288"/>
                </a:lnTo>
                <a:lnTo>
                  <a:pt x="100012" y="14288"/>
                </a:lnTo>
                <a:lnTo>
                  <a:pt x="121443" y="14288"/>
                </a:lnTo>
                <a:lnTo>
                  <a:pt x="135731" y="14288"/>
                </a:lnTo>
                <a:lnTo>
                  <a:pt x="150018" y="14288"/>
                </a:lnTo>
                <a:lnTo>
                  <a:pt x="164306" y="14288"/>
                </a:lnTo>
                <a:lnTo>
                  <a:pt x="178593" y="7144"/>
                </a:lnTo>
                <a:lnTo>
                  <a:pt x="192881" y="7144"/>
                </a:lnTo>
                <a:lnTo>
                  <a:pt x="207168" y="0"/>
                </a:lnTo>
                <a:lnTo>
                  <a:pt x="221456" y="0"/>
                </a:lnTo>
                <a:lnTo>
                  <a:pt x="221456" y="0"/>
                </a:lnTo>
                <a:lnTo>
                  <a:pt x="221456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99" name="Freeform 16398"/>
          <p:cNvSpPr/>
          <p:nvPr/>
        </p:nvSpPr>
        <p:spPr>
          <a:xfrm>
            <a:off x="5036345" y="3700463"/>
            <a:ext cx="28576" cy="307182"/>
          </a:xfrm>
          <a:custGeom>
            <a:avLst/>
            <a:gdLst/>
            <a:ahLst/>
            <a:cxnLst/>
            <a:rect l="0" t="0" r="0" b="0"/>
            <a:pathLst>
              <a:path w="28576" h="307182">
                <a:moveTo>
                  <a:pt x="28575" y="0"/>
                </a:moveTo>
                <a:lnTo>
                  <a:pt x="28575" y="0"/>
                </a:lnTo>
                <a:lnTo>
                  <a:pt x="28575" y="0"/>
                </a:lnTo>
                <a:lnTo>
                  <a:pt x="28575" y="7143"/>
                </a:lnTo>
                <a:lnTo>
                  <a:pt x="28575" y="7143"/>
                </a:lnTo>
                <a:lnTo>
                  <a:pt x="21431" y="14287"/>
                </a:lnTo>
                <a:lnTo>
                  <a:pt x="21431" y="28575"/>
                </a:lnTo>
                <a:lnTo>
                  <a:pt x="21431" y="35718"/>
                </a:lnTo>
                <a:lnTo>
                  <a:pt x="21431" y="50006"/>
                </a:lnTo>
                <a:lnTo>
                  <a:pt x="21431" y="64293"/>
                </a:lnTo>
                <a:lnTo>
                  <a:pt x="21431" y="85725"/>
                </a:lnTo>
                <a:lnTo>
                  <a:pt x="14287" y="100012"/>
                </a:lnTo>
                <a:lnTo>
                  <a:pt x="14287" y="128587"/>
                </a:lnTo>
                <a:lnTo>
                  <a:pt x="14287" y="150018"/>
                </a:lnTo>
                <a:lnTo>
                  <a:pt x="7143" y="171450"/>
                </a:lnTo>
                <a:lnTo>
                  <a:pt x="7143" y="200025"/>
                </a:lnTo>
                <a:lnTo>
                  <a:pt x="7143" y="228600"/>
                </a:lnTo>
                <a:lnTo>
                  <a:pt x="7143" y="264318"/>
                </a:lnTo>
                <a:lnTo>
                  <a:pt x="0" y="285750"/>
                </a:lnTo>
                <a:lnTo>
                  <a:pt x="0" y="307181"/>
                </a:lnTo>
                <a:lnTo>
                  <a:pt x="0" y="30718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00" name="Freeform 16399"/>
          <p:cNvSpPr/>
          <p:nvPr/>
        </p:nvSpPr>
        <p:spPr>
          <a:xfrm>
            <a:off x="4279107" y="3671888"/>
            <a:ext cx="435769" cy="221457"/>
          </a:xfrm>
          <a:custGeom>
            <a:avLst/>
            <a:gdLst/>
            <a:ahLst/>
            <a:cxnLst/>
            <a:rect l="0" t="0" r="0" b="0"/>
            <a:pathLst>
              <a:path w="435769" h="221457">
                <a:moveTo>
                  <a:pt x="435768" y="21431"/>
                </a:moveTo>
                <a:lnTo>
                  <a:pt x="435768" y="21431"/>
                </a:lnTo>
                <a:lnTo>
                  <a:pt x="435768" y="14287"/>
                </a:lnTo>
                <a:lnTo>
                  <a:pt x="435768" y="14287"/>
                </a:lnTo>
                <a:lnTo>
                  <a:pt x="435768" y="14287"/>
                </a:lnTo>
                <a:lnTo>
                  <a:pt x="428625" y="7143"/>
                </a:lnTo>
                <a:lnTo>
                  <a:pt x="414337" y="7143"/>
                </a:lnTo>
                <a:lnTo>
                  <a:pt x="400050" y="7143"/>
                </a:lnTo>
                <a:lnTo>
                  <a:pt x="378618" y="0"/>
                </a:lnTo>
                <a:lnTo>
                  <a:pt x="357187" y="7143"/>
                </a:lnTo>
                <a:lnTo>
                  <a:pt x="328612" y="7143"/>
                </a:lnTo>
                <a:lnTo>
                  <a:pt x="307181" y="7143"/>
                </a:lnTo>
                <a:lnTo>
                  <a:pt x="285750" y="14287"/>
                </a:lnTo>
                <a:lnTo>
                  <a:pt x="257175" y="21431"/>
                </a:lnTo>
                <a:lnTo>
                  <a:pt x="242887" y="28575"/>
                </a:lnTo>
                <a:lnTo>
                  <a:pt x="228600" y="35718"/>
                </a:lnTo>
                <a:lnTo>
                  <a:pt x="221456" y="50006"/>
                </a:lnTo>
                <a:lnTo>
                  <a:pt x="221456" y="57150"/>
                </a:lnTo>
                <a:lnTo>
                  <a:pt x="221456" y="71437"/>
                </a:lnTo>
                <a:lnTo>
                  <a:pt x="235743" y="85725"/>
                </a:lnTo>
                <a:lnTo>
                  <a:pt x="250031" y="100012"/>
                </a:lnTo>
                <a:lnTo>
                  <a:pt x="264318" y="114300"/>
                </a:lnTo>
                <a:lnTo>
                  <a:pt x="285750" y="128587"/>
                </a:lnTo>
                <a:lnTo>
                  <a:pt x="307181" y="142875"/>
                </a:lnTo>
                <a:lnTo>
                  <a:pt x="328612" y="157162"/>
                </a:lnTo>
                <a:lnTo>
                  <a:pt x="350043" y="171450"/>
                </a:lnTo>
                <a:lnTo>
                  <a:pt x="364331" y="185737"/>
                </a:lnTo>
                <a:lnTo>
                  <a:pt x="378618" y="192881"/>
                </a:lnTo>
                <a:lnTo>
                  <a:pt x="378618" y="207168"/>
                </a:lnTo>
                <a:lnTo>
                  <a:pt x="378618" y="214312"/>
                </a:lnTo>
                <a:lnTo>
                  <a:pt x="364331" y="221456"/>
                </a:lnTo>
                <a:lnTo>
                  <a:pt x="350043" y="221456"/>
                </a:lnTo>
                <a:lnTo>
                  <a:pt x="321468" y="221456"/>
                </a:lnTo>
                <a:lnTo>
                  <a:pt x="292893" y="221456"/>
                </a:lnTo>
                <a:lnTo>
                  <a:pt x="257175" y="221456"/>
                </a:lnTo>
                <a:lnTo>
                  <a:pt x="221456" y="221456"/>
                </a:lnTo>
                <a:lnTo>
                  <a:pt x="185737" y="214312"/>
                </a:lnTo>
                <a:lnTo>
                  <a:pt x="142875" y="207168"/>
                </a:lnTo>
                <a:lnTo>
                  <a:pt x="114300" y="192881"/>
                </a:lnTo>
                <a:lnTo>
                  <a:pt x="78581" y="185737"/>
                </a:lnTo>
                <a:lnTo>
                  <a:pt x="50006" y="171450"/>
                </a:lnTo>
                <a:lnTo>
                  <a:pt x="28575" y="164306"/>
                </a:lnTo>
                <a:lnTo>
                  <a:pt x="14287" y="150018"/>
                </a:lnTo>
                <a:lnTo>
                  <a:pt x="0" y="135731"/>
                </a:lnTo>
                <a:lnTo>
                  <a:pt x="0" y="121443"/>
                </a:lnTo>
                <a:lnTo>
                  <a:pt x="7143" y="107156"/>
                </a:lnTo>
                <a:lnTo>
                  <a:pt x="14287" y="85725"/>
                </a:lnTo>
                <a:lnTo>
                  <a:pt x="28575" y="71437"/>
                </a:lnTo>
                <a:lnTo>
                  <a:pt x="42862" y="57150"/>
                </a:lnTo>
                <a:lnTo>
                  <a:pt x="64293" y="42862"/>
                </a:lnTo>
                <a:lnTo>
                  <a:pt x="85725" y="35718"/>
                </a:lnTo>
                <a:lnTo>
                  <a:pt x="107156" y="21431"/>
                </a:lnTo>
                <a:lnTo>
                  <a:pt x="114300" y="14287"/>
                </a:lnTo>
                <a:lnTo>
                  <a:pt x="114300" y="142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01" name="Freeform 16400"/>
          <p:cNvSpPr/>
          <p:nvPr/>
        </p:nvSpPr>
        <p:spPr>
          <a:xfrm>
            <a:off x="4643438" y="3979069"/>
            <a:ext cx="21432" cy="28576"/>
          </a:xfrm>
          <a:custGeom>
            <a:avLst/>
            <a:gdLst/>
            <a:ahLst/>
            <a:cxnLst/>
            <a:rect l="0" t="0" r="0" b="0"/>
            <a:pathLst>
              <a:path w="21432" h="28576">
                <a:moveTo>
                  <a:pt x="21431" y="0"/>
                </a:moveTo>
                <a:lnTo>
                  <a:pt x="21431" y="0"/>
                </a:lnTo>
                <a:lnTo>
                  <a:pt x="14287" y="0"/>
                </a:lnTo>
                <a:lnTo>
                  <a:pt x="14287" y="0"/>
                </a:lnTo>
                <a:lnTo>
                  <a:pt x="14287" y="7144"/>
                </a:lnTo>
                <a:lnTo>
                  <a:pt x="14287" y="7144"/>
                </a:lnTo>
                <a:lnTo>
                  <a:pt x="7144" y="14287"/>
                </a:lnTo>
                <a:lnTo>
                  <a:pt x="7144" y="21431"/>
                </a:lnTo>
                <a:lnTo>
                  <a:pt x="0" y="21431"/>
                </a:lnTo>
                <a:lnTo>
                  <a:pt x="0" y="28575"/>
                </a:lnTo>
                <a:lnTo>
                  <a:pt x="0" y="285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02" name="Freeform 16401"/>
          <p:cNvSpPr/>
          <p:nvPr/>
        </p:nvSpPr>
        <p:spPr>
          <a:xfrm>
            <a:off x="4500563" y="4000500"/>
            <a:ext cx="35720" cy="64295"/>
          </a:xfrm>
          <a:custGeom>
            <a:avLst/>
            <a:gdLst/>
            <a:ahLst/>
            <a:cxnLst/>
            <a:rect l="0" t="0" r="0" b="0"/>
            <a:pathLst>
              <a:path w="35720" h="64295">
                <a:moveTo>
                  <a:pt x="35719" y="0"/>
                </a:moveTo>
                <a:lnTo>
                  <a:pt x="35719" y="7144"/>
                </a:lnTo>
                <a:lnTo>
                  <a:pt x="28575" y="7144"/>
                </a:lnTo>
                <a:lnTo>
                  <a:pt x="28575" y="7144"/>
                </a:lnTo>
                <a:lnTo>
                  <a:pt x="21431" y="14288"/>
                </a:lnTo>
                <a:lnTo>
                  <a:pt x="21431" y="14288"/>
                </a:lnTo>
                <a:lnTo>
                  <a:pt x="14287" y="21431"/>
                </a:lnTo>
                <a:lnTo>
                  <a:pt x="14287" y="28575"/>
                </a:lnTo>
                <a:lnTo>
                  <a:pt x="14287" y="35719"/>
                </a:lnTo>
                <a:lnTo>
                  <a:pt x="7144" y="42863"/>
                </a:lnTo>
                <a:lnTo>
                  <a:pt x="7144" y="57150"/>
                </a:lnTo>
                <a:lnTo>
                  <a:pt x="0" y="57150"/>
                </a:lnTo>
                <a:lnTo>
                  <a:pt x="0" y="64294"/>
                </a:lnTo>
                <a:lnTo>
                  <a:pt x="0" y="642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03" name="Freeform 16402"/>
          <p:cNvSpPr/>
          <p:nvPr/>
        </p:nvSpPr>
        <p:spPr>
          <a:xfrm>
            <a:off x="3857625" y="3693319"/>
            <a:ext cx="214314" cy="271463"/>
          </a:xfrm>
          <a:custGeom>
            <a:avLst/>
            <a:gdLst/>
            <a:ahLst/>
            <a:cxnLst/>
            <a:rect l="0" t="0" r="0" b="0"/>
            <a:pathLst>
              <a:path w="214314" h="271463">
                <a:moveTo>
                  <a:pt x="14288" y="135731"/>
                </a:moveTo>
                <a:lnTo>
                  <a:pt x="7144" y="128587"/>
                </a:lnTo>
                <a:lnTo>
                  <a:pt x="0" y="128587"/>
                </a:lnTo>
                <a:lnTo>
                  <a:pt x="0" y="128587"/>
                </a:lnTo>
                <a:lnTo>
                  <a:pt x="0" y="128587"/>
                </a:lnTo>
                <a:lnTo>
                  <a:pt x="0" y="128587"/>
                </a:lnTo>
                <a:lnTo>
                  <a:pt x="0" y="128587"/>
                </a:lnTo>
                <a:lnTo>
                  <a:pt x="0" y="128587"/>
                </a:lnTo>
                <a:lnTo>
                  <a:pt x="7144" y="128587"/>
                </a:lnTo>
                <a:lnTo>
                  <a:pt x="14288" y="128587"/>
                </a:lnTo>
                <a:lnTo>
                  <a:pt x="21432" y="128587"/>
                </a:lnTo>
                <a:lnTo>
                  <a:pt x="35719" y="128587"/>
                </a:lnTo>
                <a:lnTo>
                  <a:pt x="50007" y="135731"/>
                </a:lnTo>
                <a:lnTo>
                  <a:pt x="64294" y="135731"/>
                </a:lnTo>
                <a:lnTo>
                  <a:pt x="78582" y="135731"/>
                </a:lnTo>
                <a:lnTo>
                  <a:pt x="92869" y="142875"/>
                </a:lnTo>
                <a:lnTo>
                  <a:pt x="114300" y="142875"/>
                </a:lnTo>
                <a:lnTo>
                  <a:pt x="135732" y="142875"/>
                </a:lnTo>
                <a:lnTo>
                  <a:pt x="157163" y="142875"/>
                </a:lnTo>
                <a:lnTo>
                  <a:pt x="171450" y="142875"/>
                </a:lnTo>
                <a:lnTo>
                  <a:pt x="185738" y="135731"/>
                </a:lnTo>
                <a:lnTo>
                  <a:pt x="200025" y="135731"/>
                </a:lnTo>
                <a:lnTo>
                  <a:pt x="207169" y="128587"/>
                </a:lnTo>
                <a:lnTo>
                  <a:pt x="214313" y="121444"/>
                </a:lnTo>
                <a:lnTo>
                  <a:pt x="214313" y="114300"/>
                </a:lnTo>
                <a:lnTo>
                  <a:pt x="214313" y="107156"/>
                </a:lnTo>
                <a:lnTo>
                  <a:pt x="214313" y="100012"/>
                </a:lnTo>
                <a:lnTo>
                  <a:pt x="200025" y="92869"/>
                </a:lnTo>
                <a:lnTo>
                  <a:pt x="192882" y="78581"/>
                </a:lnTo>
                <a:lnTo>
                  <a:pt x="178594" y="64294"/>
                </a:lnTo>
                <a:lnTo>
                  <a:pt x="164307" y="57150"/>
                </a:lnTo>
                <a:lnTo>
                  <a:pt x="150019" y="42862"/>
                </a:lnTo>
                <a:lnTo>
                  <a:pt x="135732" y="35719"/>
                </a:lnTo>
                <a:lnTo>
                  <a:pt x="121444" y="28575"/>
                </a:lnTo>
                <a:lnTo>
                  <a:pt x="107157" y="21431"/>
                </a:lnTo>
                <a:lnTo>
                  <a:pt x="100013" y="14287"/>
                </a:lnTo>
                <a:lnTo>
                  <a:pt x="92869" y="7144"/>
                </a:lnTo>
                <a:lnTo>
                  <a:pt x="78582" y="7144"/>
                </a:lnTo>
                <a:lnTo>
                  <a:pt x="78582" y="0"/>
                </a:lnTo>
                <a:lnTo>
                  <a:pt x="71438" y="0"/>
                </a:lnTo>
                <a:lnTo>
                  <a:pt x="71438" y="0"/>
                </a:lnTo>
                <a:lnTo>
                  <a:pt x="64294" y="7144"/>
                </a:lnTo>
                <a:lnTo>
                  <a:pt x="64294" y="7144"/>
                </a:lnTo>
                <a:lnTo>
                  <a:pt x="64294" y="14287"/>
                </a:lnTo>
                <a:lnTo>
                  <a:pt x="64294" y="21431"/>
                </a:lnTo>
                <a:lnTo>
                  <a:pt x="64294" y="28575"/>
                </a:lnTo>
                <a:lnTo>
                  <a:pt x="64294" y="35719"/>
                </a:lnTo>
                <a:lnTo>
                  <a:pt x="71438" y="50006"/>
                </a:lnTo>
                <a:lnTo>
                  <a:pt x="71438" y="57150"/>
                </a:lnTo>
                <a:lnTo>
                  <a:pt x="71438" y="78581"/>
                </a:lnTo>
                <a:lnTo>
                  <a:pt x="71438" y="92869"/>
                </a:lnTo>
                <a:lnTo>
                  <a:pt x="78582" y="107156"/>
                </a:lnTo>
                <a:lnTo>
                  <a:pt x="78582" y="121444"/>
                </a:lnTo>
                <a:lnTo>
                  <a:pt x="78582" y="135731"/>
                </a:lnTo>
                <a:lnTo>
                  <a:pt x="85725" y="150019"/>
                </a:lnTo>
                <a:lnTo>
                  <a:pt x="85725" y="164306"/>
                </a:lnTo>
                <a:lnTo>
                  <a:pt x="85725" y="178594"/>
                </a:lnTo>
                <a:lnTo>
                  <a:pt x="92869" y="192881"/>
                </a:lnTo>
                <a:lnTo>
                  <a:pt x="92869" y="207169"/>
                </a:lnTo>
                <a:lnTo>
                  <a:pt x="92869" y="214312"/>
                </a:lnTo>
                <a:lnTo>
                  <a:pt x="92869" y="228600"/>
                </a:lnTo>
                <a:lnTo>
                  <a:pt x="92869" y="235744"/>
                </a:lnTo>
                <a:lnTo>
                  <a:pt x="92869" y="242887"/>
                </a:lnTo>
                <a:lnTo>
                  <a:pt x="92869" y="250031"/>
                </a:lnTo>
                <a:lnTo>
                  <a:pt x="92869" y="257175"/>
                </a:lnTo>
                <a:lnTo>
                  <a:pt x="92869" y="257175"/>
                </a:lnTo>
                <a:lnTo>
                  <a:pt x="100013" y="264319"/>
                </a:lnTo>
                <a:lnTo>
                  <a:pt x="100013" y="264319"/>
                </a:lnTo>
                <a:lnTo>
                  <a:pt x="100013" y="264319"/>
                </a:lnTo>
                <a:lnTo>
                  <a:pt x="100013" y="264319"/>
                </a:lnTo>
                <a:lnTo>
                  <a:pt x="100013" y="271462"/>
                </a:lnTo>
                <a:lnTo>
                  <a:pt x="100013" y="271462"/>
                </a:lnTo>
                <a:lnTo>
                  <a:pt x="100013" y="271462"/>
                </a:lnTo>
                <a:lnTo>
                  <a:pt x="100013" y="264319"/>
                </a:lnTo>
                <a:lnTo>
                  <a:pt x="100013" y="264319"/>
                </a:lnTo>
                <a:lnTo>
                  <a:pt x="100013" y="264319"/>
                </a:lnTo>
                <a:lnTo>
                  <a:pt x="100013" y="264319"/>
                </a:lnTo>
                <a:lnTo>
                  <a:pt x="100013" y="264319"/>
                </a:lnTo>
                <a:lnTo>
                  <a:pt x="100013" y="264319"/>
                </a:lnTo>
                <a:lnTo>
                  <a:pt x="100013" y="264319"/>
                </a:lnTo>
                <a:lnTo>
                  <a:pt x="100013" y="264319"/>
                </a:lnTo>
                <a:lnTo>
                  <a:pt x="100013" y="264319"/>
                </a:lnTo>
                <a:lnTo>
                  <a:pt x="100013" y="264319"/>
                </a:lnTo>
                <a:lnTo>
                  <a:pt x="100013" y="264319"/>
                </a:lnTo>
                <a:lnTo>
                  <a:pt x="100013" y="264319"/>
                </a:lnTo>
                <a:lnTo>
                  <a:pt x="100013" y="264319"/>
                </a:lnTo>
                <a:lnTo>
                  <a:pt x="92869" y="264319"/>
                </a:lnTo>
                <a:lnTo>
                  <a:pt x="92869" y="271462"/>
                </a:lnTo>
                <a:lnTo>
                  <a:pt x="92869" y="271462"/>
                </a:lnTo>
                <a:lnTo>
                  <a:pt x="92869" y="271462"/>
                </a:lnTo>
                <a:lnTo>
                  <a:pt x="92869" y="271462"/>
                </a:lnTo>
                <a:lnTo>
                  <a:pt x="92869" y="271462"/>
                </a:lnTo>
                <a:lnTo>
                  <a:pt x="92869" y="27146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04" name="Freeform 16403"/>
          <p:cNvSpPr/>
          <p:nvPr/>
        </p:nvSpPr>
        <p:spPr>
          <a:xfrm>
            <a:off x="3357563" y="3714750"/>
            <a:ext cx="285751" cy="407195"/>
          </a:xfrm>
          <a:custGeom>
            <a:avLst/>
            <a:gdLst/>
            <a:ahLst/>
            <a:cxnLst/>
            <a:rect l="0" t="0" r="0" b="0"/>
            <a:pathLst>
              <a:path w="285751" h="407195">
                <a:moveTo>
                  <a:pt x="264319" y="0"/>
                </a:moveTo>
                <a:lnTo>
                  <a:pt x="264319" y="0"/>
                </a:lnTo>
                <a:lnTo>
                  <a:pt x="264319" y="0"/>
                </a:lnTo>
                <a:lnTo>
                  <a:pt x="264319" y="0"/>
                </a:lnTo>
                <a:lnTo>
                  <a:pt x="271462" y="0"/>
                </a:lnTo>
                <a:lnTo>
                  <a:pt x="271462" y="7144"/>
                </a:lnTo>
                <a:lnTo>
                  <a:pt x="271462" y="14288"/>
                </a:lnTo>
                <a:lnTo>
                  <a:pt x="271462" y="21431"/>
                </a:lnTo>
                <a:lnTo>
                  <a:pt x="278606" y="28575"/>
                </a:lnTo>
                <a:lnTo>
                  <a:pt x="278606" y="42863"/>
                </a:lnTo>
                <a:lnTo>
                  <a:pt x="278606" y="57150"/>
                </a:lnTo>
                <a:lnTo>
                  <a:pt x="285750" y="71438"/>
                </a:lnTo>
                <a:lnTo>
                  <a:pt x="285750" y="85725"/>
                </a:lnTo>
                <a:lnTo>
                  <a:pt x="285750" y="107156"/>
                </a:lnTo>
                <a:lnTo>
                  <a:pt x="285750" y="121444"/>
                </a:lnTo>
                <a:lnTo>
                  <a:pt x="285750" y="142875"/>
                </a:lnTo>
                <a:lnTo>
                  <a:pt x="285750" y="164306"/>
                </a:lnTo>
                <a:lnTo>
                  <a:pt x="285750" y="185738"/>
                </a:lnTo>
                <a:lnTo>
                  <a:pt x="285750" y="207169"/>
                </a:lnTo>
                <a:lnTo>
                  <a:pt x="278606" y="235744"/>
                </a:lnTo>
                <a:lnTo>
                  <a:pt x="271462" y="257175"/>
                </a:lnTo>
                <a:lnTo>
                  <a:pt x="264319" y="278606"/>
                </a:lnTo>
                <a:lnTo>
                  <a:pt x="257175" y="300038"/>
                </a:lnTo>
                <a:lnTo>
                  <a:pt x="250031" y="314325"/>
                </a:lnTo>
                <a:lnTo>
                  <a:pt x="235744" y="335756"/>
                </a:lnTo>
                <a:lnTo>
                  <a:pt x="221456" y="350044"/>
                </a:lnTo>
                <a:lnTo>
                  <a:pt x="214312" y="364331"/>
                </a:lnTo>
                <a:lnTo>
                  <a:pt x="192881" y="378619"/>
                </a:lnTo>
                <a:lnTo>
                  <a:pt x="178594" y="385763"/>
                </a:lnTo>
                <a:lnTo>
                  <a:pt x="164306" y="392906"/>
                </a:lnTo>
                <a:lnTo>
                  <a:pt x="150019" y="400050"/>
                </a:lnTo>
                <a:lnTo>
                  <a:pt x="135731" y="407194"/>
                </a:lnTo>
                <a:lnTo>
                  <a:pt x="121444" y="407194"/>
                </a:lnTo>
                <a:lnTo>
                  <a:pt x="107156" y="407194"/>
                </a:lnTo>
                <a:lnTo>
                  <a:pt x="92869" y="407194"/>
                </a:lnTo>
                <a:lnTo>
                  <a:pt x="78581" y="407194"/>
                </a:lnTo>
                <a:lnTo>
                  <a:pt x="71437" y="407194"/>
                </a:lnTo>
                <a:lnTo>
                  <a:pt x="57150" y="407194"/>
                </a:lnTo>
                <a:lnTo>
                  <a:pt x="50006" y="407194"/>
                </a:lnTo>
                <a:lnTo>
                  <a:pt x="42862" y="407194"/>
                </a:lnTo>
                <a:lnTo>
                  <a:pt x="35719" y="407194"/>
                </a:lnTo>
                <a:lnTo>
                  <a:pt x="28575" y="407194"/>
                </a:lnTo>
                <a:lnTo>
                  <a:pt x="21431" y="407194"/>
                </a:lnTo>
                <a:lnTo>
                  <a:pt x="14287" y="400050"/>
                </a:lnTo>
                <a:lnTo>
                  <a:pt x="7144" y="400050"/>
                </a:lnTo>
                <a:lnTo>
                  <a:pt x="7144" y="400050"/>
                </a:lnTo>
                <a:lnTo>
                  <a:pt x="7144" y="407194"/>
                </a:lnTo>
                <a:lnTo>
                  <a:pt x="0" y="407194"/>
                </a:lnTo>
                <a:lnTo>
                  <a:pt x="0" y="4071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05" name="Freeform 16404"/>
          <p:cNvSpPr/>
          <p:nvPr/>
        </p:nvSpPr>
        <p:spPr>
          <a:xfrm>
            <a:off x="3328988" y="3850481"/>
            <a:ext cx="100013" cy="7145"/>
          </a:xfrm>
          <a:custGeom>
            <a:avLst/>
            <a:gdLst/>
            <a:ahLst/>
            <a:cxnLst/>
            <a:rect l="0" t="0" r="0" b="0"/>
            <a:pathLst>
              <a:path w="100013" h="7145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0"/>
                </a:lnTo>
                <a:lnTo>
                  <a:pt x="14287" y="0"/>
                </a:lnTo>
                <a:lnTo>
                  <a:pt x="21431" y="0"/>
                </a:lnTo>
                <a:lnTo>
                  <a:pt x="28575" y="0"/>
                </a:lnTo>
                <a:lnTo>
                  <a:pt x="42862" y="0"/>
                </a:lnTo>
                <a:lnTo>
                  <a:pt x="50006" y="7144"/>
                </a:lnTo>
                <a:lnTo>
                  <a:pt x="64294" y="7144"/>
                </a:lnTo>
                <a:lnTo>
                  <a:pt x="78581" y="7144"/>
                </a:lnTo>
                <a:lnTo>
                  <a:pt x="92869" y="7144"/>
                </a:lnTo>
                <a:lnTo>
                  <a:pt x="100012" y="0"/>
                </a:lnTo>
                <a:lnTo>
                  <a:pt x="100012" y="0"/>
                </a:lnTo>
                <a:lnTo>
                  <a:pt x="100012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06" name="Freeform 16405"/>
          <p:cNvSpPr/>
          <p:nvPr/>
        </p:nvSpPr>
        <p:spPr>
          <a:xfrm>
            <a:off x="3293269" y="3736181"/>
            <a:ext cx="92870" cy="14289"/>
          </a:xfrm>
          <a:custGeom>
            <a:avLst/>
            <a:gdLst/>
            <a:ahLst/>
            <a:cxnLst/>
            <a:rect l="0" t="0" r="0" b="0"/>
            <a:pathLst>
              <a:path w="92870" h="14289">
                <a:moveTo>
                  <a:pt x="0" y="14288"/>
                </a:move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7144" y="7144"/>
                </a:lnTo>
                <a:lnTo>
                  <a:pt x="7144" y="7144"/>
                </a:lnTo>
                <a:lnTo>
                  <a:pt x="14288" y="7144"/>
                </a:lnTo>
                <a:lnTo>
                  <a:pt x="21431" y="7144"/>
                </a:lnTo>
                <a:lnTo>
                  <a:pt x="28575" y="7144"/>
                </a:lnTo>
                <a:lnTo>
                  <a:pt x="35719" y="0"/>
                </a:lnTo>
                <a:lnTo>
                  <a:pt x="50006" y="0"/>
                </a:lnTo>
                <a:lnTo>
                  <a:pt x="57150" y="0"/>
                </a:lnTo>
                <a:lnTo>
                  <a:pt x="71438" y="0"/>
                </a:lnTo>
                <a:lnTo>
                  <a:pt x="78581" y="0"/>
                </a:lnTo>
                <a:lnTo>
                  <a:pt x="85725" y="0"/>
                </a:lnTo>
                <a:lnTo>
                  <a:pt x="92869" y="7144"/>
                </a:lnTo>
                <a:lnTo>
                  <a:pt x="92869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07" name="Freeform 16406"/>
          <p:cNvSpPr/>
          <p:nvPr/>
        </p:nvSpPr>
        <p:spPr>
          <a:xfrm>
            <a:off x="1957388" y="3643313"/>
            <a:ext cx="1185863" cy="271463"/>
          </a:xfrm>
          <a:custGeom>
            <a:avLst/>
            <a:gdLst/>
            <a:ahLst/>
            <a:cxnLst/>
            <a:rect l="0" t="0" r="0" b="0"/>
            <a:pathLst>
              <a:path w="1185863" h="271463">
                <a:moveTo>
                  <a:pt x="842962" y="178593"/>
                </a:moveTo>
                <a:lnTo>
                  <a:pt x="842962" y="178593"/>
                </a:lnTo>
                <a:lnTo>
                  <a:pt x="842962" y="171450"/>
                </a:lnTo>
                <a:lnTo>
                  <a:pt x="842962" y="171450"/>
                </a:lnTo>
                <a:lnTo>
                  <a:pt x="842962" y="164306"/>
                </a:lnTo>
                <a:lnTo>
                  <a:pt x="842962" y="157162"/>
                </a:lnTo>
                <a:lnTo>
                  <a:pt x="850106" y="150018"/>
                </a:lnTo>
                <a:lnTo>
                  <a:pt x="850106" y="142875"/>
                </a:lnTo>
                <a:lnTo>
                  <a:pt x="850106" y="135731"/>
                </a:lnTo>
                <a:lnTo>
                  <a:pt x="850106" y="128587"/>
                </a:lnTo>
                <a:lnTo>
                  <a:pt x="857250" y="121443"/>
                </a:lnTo>
                <a:lnTo>
                  <a:pt x="864394" y="107156"/>
                </a:lnTo>
                <a:lnTo>
                  <a:pt x="864394" y="100012"/>
                </a:lnTo>
                <a:lnTo>
                  <a:pt x="871537" y="92868"/>
                </a:lnTo>
                <a:lnTo>
                  <a:pt x="885825" y="85725"/>
                </a:lnTo>
                <a:lnTo>
                  <a:pt x="892969" y="78581"/>
                </a:lnTo>
                <a:lnTo>
                  <a:pt x="900112" y="71437"/>
                </a:lnTo>
                <a:lnTo>
                  <a:pt x="907256" y="64293"/>
                </a:lnTo>
                <a:lnTo>
                  <a:pt x="914400" y="57150"/>
                </a:lnTo>
                <a:lnTo>
                  <a:pt x="928687" y="57150"/>
                </a:lnTo>
                <a:lnTo>
                  <a:pt x="935831" y="57150"/>
                </a:lnTo>
                <a:lnTo>
                  <a:pt x="950119" y="57150"/>
                </a:lnTo>
                <a:lnTo>
                  <a:pt x="964406" y="57150"/>
                </a:lnTo>
                <a:lnTo>
                  <a:pt x="978694" y="57150"/>
                </a:lnTo>
                <a:lnTo>
                  <a:pt x="992981" y="57150"/>
                </a:lnTo>
                <a:lnTo>
                  <a:pt x="1007269" y="64293"/>
                </a:lnTo>
                <a:lnTo>
                  <a:pt x="1021556" y="71437"/>
                </a:lnTo>
                <a:lnTo>
                  <a:pt x="1042987" y="78581"/>
                </a:lnTo>
                <a:lnTo>
                  <a:pt x="1057275" y="85725"/>
                </a:lnTo>
                <a:lnTo>
                  <a:pt x="1071562" y="92868"/>
                </a:lnTo>
                <a:lnTo>
                  <a:pt x="1092994" y="100012"/>
                </a:lnTo>
                <a:lnTo>
                  <a:pt x="1107281" y="107156"/>
                </a:lnTo>
                <a:lnTo>
                  <a:pt x="1121569" y="114300"/>
                </a:lnTo>
                <a:lnTo>
                  <a:pt x="1135856" y="114300"/>
                </a:lnTo>
                <a:lnTo>
                  <a:pt x="1150144" y="114300"/>
                </a:lnTo>
                <a:lnTo>
                  <a:pt x="1157287" y="121443"/>
                </a:lnTo>
                <a:lnTo>
                  <a:pt x="1171575" y="114300"/>
                </a:lnTo>
                <a:lnTo>
                  <a:pt x="1178719" y="114300"/>
                </a:lnTo>
                <a:lnTo>
                  <a:pt x="1178719" y="114300"/>
                </a:lnTo>
                <a:lnTo>
                  <a:pt x="1185862" y="107156"/>
                </a:lnTo>
                <a:lnTo>
                  <a:pt x="1185862" y="107156"/>
                </a:lnTo>
                <a:lnTo>
                  <a:pt x="1185862" y="107156"/>
                </a:lnTo>
                <a:lnTo>
                  <a:pt x="1185862" y="100012"/>
                </a:lnTo>
                <a:lnTo>
                  <a:pt x="1185862" y="100012"/>
                </a:lnTo>
                <a:lnTo>
                  <a:pt x="1178719" y="100012"/>
                </a:lnTo>
                <a:lnTo>
                  <a:pt x="1171575" y="92868"/>
                </a:lnTo>
                <a:lnTo>
                  <a:pt x="1157287" y="92868"/>
                </a:lnTo>
                <a:lnTo>
                  <a:pt x="1150144" y="92868"/>
                </a:lnTo>
                <a:lnTo>
                  <a:pt x="1143000" y="92868"/>
                </a:lnTo>
                <a:lnTo>
                  <a:pt x="1135856" y="92868"/>
                </a:lnTo>
                <a:lnTo>
                  <a:pt x="1128712" y="92868"/>
                </a:lnTo>
                <a:lnTo>
                  <a:pt x="1114425" y="100012"/>
                </a:lnTo>
                <a:lnTo>
                  <a:pt x="1107281" y="107156"/>
                </a:lnTo>
                <a:lnTo>
                  <a:pt x="1092994" y="107156"/>
                </a:lnTo>
                <a:lnTo>
                  <a:pt x="1078706" y="114300"/>
                </a:lnTo>
                <a:lnTo>
                  <a:pt x="1071562" y="121443"/>
                </a:lnTo>
                <a:lnTo>
                  <a:pt x="1057275" y="135731"/>
                </a:lnTo>
                <a:lnTo>
                  <a:pt x="1042987" y="142875"/>
                </a:lnTo>
                <a:lnTo>
                  <a:pt x="1028700" y="150018"/>
                </a:lnTo>
                <a:lnTo>
                  <a:pt x="1014412" y="164306"/>
                </a:lnTo>
                <a:lnTo>
                  <a:pt x="1000125" y="171450"/>
                </a:lnTo>
                <a:lnTo>
                  <a:pt x="978694" y="178593"/>
                </a:lnTo>
                <a:lnTo>
                  <a:pt x="957262" y="185737"/>
                </a:lnTo>
                <a:lnTo>
                  <a:pt x="935831" y="192881"/>
                </a:lnTo>
                <a:lnTo>
                  <a:pt x="907256" y="207168"/>
                </a:lnTo>
                <a:lnTo>
                  <a:pt x="885825" y="214312"/>
                </a:lnTo>
                <a:lnTo>
                  <a:pt x="864394" y="221456"/>
                </a:lnTo>
                <a:lnTo>
                  <a:pt x="835819" y="228600"/>
                </a:lnTo>
                <a:lnTo>
                  <a:pt x="807244" y="235743"/>
                </a:lnTo>
                <a:lnTo>
                  <a:pt x="778669" y="242887"/>
                </a:lnTo>
                <a:lnTo>
                  <a:pt x="750094" y="250031"/>
                </a:lnTo>
                <a:lnTo>
                  <a:pt x="721519" y="257175"/>
                </a:lnTo>
                <a:lnTo>
                  <a:pt x="685800" y="257175"/>
                </a:lnTo>
                <a:lnTo>
                  <a:pt x="650081" y="264318"/>
                </a:lnTo>
                <a:lnTo>
                  <a:pt x="621506" y="264318"/>
                </a:lnTo>
                <a:lnTo>
                  <a:pt x="585787" y="264318"/>
                </a:lnTo>
                <a:lnTo>
                  <a:pt x="557212" y="271462"/>
                </a:lnTo>
                <a:lnTo>
                  <a:pt x="528637" y="271462"/>
                </a:lnTo>
                <a:lnTo>
                  <a:pt x="500062" y="264318"/>
                </a:lnTo>
                <a:lnTo>
                  <a:pt x="471487" y="264318"/>
                </a:lnTo>
                <a:lnTo>
                  <a:pt x="442912" y="257175"/>
                </a:lnTo>
                <a:lnTo>
                  <a:pt x="414337" y="257175"/>
                </a:lnTo>
                <a:lnTo>
                  <a:pt x="392906" y="250031"/>
                </a:lnTo>
                <a:lnTo>
                  <a:pt x="371475" y="242887"/>
                </a:lnTo>
                <a:lnTo>
                  <a:pt x="350043" y="228600"/>
                </a:lnTo>
                <a:lnTo>
                  <a:pt x="335756" y="221456"/>
                </a:lnTo>
                <a:lnTo>
                  <a:pt x="321468" y="214312"/>
                </a:lnTo>
                <a:lnTo>
                  <a:pt x="314325" y="200025"/>
                </a:lnTo>
                <a:lnTo>
                  <a:pt x="307181" y="185737"/>
                </a:lnTo>
                <a:lnTo>
                  <a:pt x="300037" y="171450"/>
                </a:lnTo>
                <a:lnTo>
                  <a:pt x="300037" y="157162"/>
                </a:lnTo>
                <a:lnTo>
                  <a:pt x="300037" y="142875"/>
                </a:lnTo>
                <a:lnTo>
                  <a:pt x="300037" y="128587"/>
                </a:lnTo>
                <a:lnTo>
                  <a:pt x="307181" y="114300"/>
                </a:lnTo>
                <a:lnTo>
                  <a:pt x="314325" y="100012"/>
                </a:lnTo>
                <a:lnTo>
                  <a:pt x="321468" y="78581"/>
                </a:lnTo>
                <a:lnTo>
                  <a:pt x="328612" y="64293"/>
                </a:lnTo>
                <a:lnTo>
                  <a:pt x="335756" y="57150"/>
                </a:lnTo>
                <a:lnTo>
                  <a:pt x="350043" y="42862"/>
                </a:lnTo>
                <a:lnTo>
                  <a:pt x="364331" y="28575"/>
                </a:lnTo>
                <a:lnTo>
                  <a:pt x="378618" y="21431"/>
                </a:lnTo>
                <a:lnTo>
                  <a:pt x="392906" y="14287"/>
                </a:lnTo>
                <a:lnTo>
                  <a:pt x="407193" y="7143"/>
                </a:lnTo>
                <a:lnTo>
                  <a:pt x="428625" y="0"/>
                </a:lnTo>
                <a:lnTo>
                  <a:pt x="450056" y="0"/>
                </a:lnTo>
                <a:lnTo>
                  <a:pt x="471487" y="0"/>
                </a:lnTo>
                <a:lnTo>
                  <a:pt x="492919" y="0"/>
                </a:lnTo>
                <a:lnTo>
                  <a:pt x="507206" y="0"/>
                </a:lnTo>
                <a:lnTo>
                  <a:pt x="528637" y="7143"/>
                </a:lnTo>
                <a:lnTo>
                  <a:pt x="550069" y="7143"/>
                </a:lnTo>
                <a:lnTo>
                  <a:pt x="564356" y="14287"/>
                </a:lnTo>
                <a:lnTo>
                  <a:pt x="578644" y="21431"/>
                </a:lnTo>
                <a:lnTo>
                  <a:pt x="592931" y="35718"/>
                </a:lnTo>
                <a:lnTo>
                  <a:pt x="600075" y="42862"/>
                </a:lnTo>
                <a:lnTo>
                  <a:pt x="614362" y="50006"/>
                </a:lnTo>
                <a:lnTo>
                  <a:pt x="614362" y="64293"/>
                </a:lnTo>
                <a:lnTo>
                  <a:pt x="614362" y="71437"/>
                </a:lnTo>
                <a:lnTo>
                  <a:pt x="614362" y="78581"/>
                </a:lnTo>
                <a:lnTo>
                  <a:pt x="607219" y="92868"/>
                </a:lnTo>
                <a:lnTo>
                  <a:pt x="600075" y="100012"/>
                </a:lnTo>
                <a:lnTo>
                  <a:pt x="585787" y="107156"/>
                </a:lnTo>
                <a:lnTo>
                  <a:pt x="571500" y="121443"/>
                </a:lnTo>
                <a:lnTo>
                  <a:pt x="550069" y="128587"/>
                </a:lnTo>
                <a:lnTo>
                  <a:pt x="535781" y="135731"/>
                </a:lnTo>
                <a:lnTo>
                  <a:pt x="507206" y="142875"/>
                </a:lnTo>
                <a:lnTo>
                  <a:pt x="485775" y="150018"/>
                </a:lnTo>
                <a:lnTo>
                  <a:pt x="464343" y="164306"/>
                </a:lnTo>
                <a:lnTo>
                  <a:pt x="435768" y="171450"/>
                </a:lnTo>
                <a:lnTo>
                  <a:pt x="407193" y="178593"/>
                </a:lnTo>
                <a:lnTo>
                  <a:pt x="371475" y="185737"/>
                </a:lnTo>
                <a:lnTo>
                  <a:pt x="342900" y="192881"/>
                </a:lnTo>
                <a:lnTo>
                  <a:pt x="314325" y="200025"/>
                </a:lnTo>
                <a:lnTo>
                  <a:pt x="278606" y="207168"/>
                </a:lnTo>
                <a:lnTo>
                  <a:pt x="242887" y="214312"/>
                </a:lnTo>
                <a:lnTo>
                  <a:pt x="214312" y="221456"/>
                </a:lnTo>
                <a:lnTo>
                  <a:pt x="185737" y="221456"/>
                </a:lnTo>
                <a:lnTo>
                  <a:pt x="150018" y="228600"/>
                </a:lnTo>
                <a:lnTo>
                  <a:pt x="121443" y="235743"/>
                </a:lnTo>
                <a:lnTo>
                  <a:pt x="92868" y="235743"/>
                </a:lnTo>
                <a:lnTo>
                  <a:pt x="71437" y="242887"/>
                </a:lnTo>
                <a:lnTo>
                  <a:pt x="42862" y="242887"/>
                </a:lnTo>
                <a:lnTo>
                  <a:pt x="28575" y="242887"/>
                </a:lnTo>
                <a:lnTo>
                  <a:pt x="7143" y="242887"/>
                </a:lnTo>
                <a:lnTo>
                  <a:pt x="0" y="242887"/>
                </a:lnTo>
                <a:lnTo>
                  <a:pt x="0" y="242887"/>
                </a:lnTo>
                <a:lnTo>
                  <a:pt x="0" y="2428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08" name="Freeform 16407"/>
          <p:cNvSpPr/>
          <p:nvPr/>
        </p:nvSpPr>
        <p:spPr>
          <a:xfrm>
            <a:off x="2350294" y="3486150"/>
            <a:ext cx="14288" cy="185739"/>
          </a:xfrm>
          <a:custGeom>
            <a:avLst/>
            <a:gdLst/>
            <a:ahLst/>
            <a:cxnLst/>
            <a:rect l="0" t="0" r="0" b="0"/>
            <a:pathLst>
              <a:path w="14288" h="185739">
                <a:moveTo>
                  <a:pt x="0" y="42863"/>
                </a:moveTo>
                <a:lnTo>
                  <a:pt x="0" y="42863"/>
                </a:lnTo>
                <a:lnTo>
                  <a:pt x="0" y="35719"/>
                </a:lnTo>
                <a:lnTo>
                  <a:pt x="0" y="28575"/>
                </a:lnTo>
                <a:lnTo>
                  <a:pt x="7144" y="21431"/>
                </a:lnTo>
                <a:lnTo>
                  <a:pt x="7144" y="14288"/>
                </a:lnTo>
                <a:lnTo>
                  <a:pt x="14287" y="7144"/>
                </a:lnTo>
                <a:lnTo>
                  <a:pt x="14287" y="0"/>
                </a:lnTo>
                <a:lnTo>
                  <a:pt x="14287" y="0"/>
                </a:lnTo>
                <a:lnTo>
                  <a:pt x="14287" y="0"/>
                </a:lnTo>
                <a:lnTo>
                  <a:pt x="14287" y="0"/>
                </a:lnTo>
                <a:lnTo>
                  <a:pt x="14287" y="0"/>
                </a:lnTo>
                <a:lnTo>
                  <a:pt x="14287" y="7144"/>
                </a:lnTo>
                <a:lnTo>
                  <a:pt x="14287" y="14288"/>
                </a:lnTo>
                <a:lnTo>
                  <a:pt x="14287" y="21431"/>
                </a:lnTo>
                <a:lnTo>
                  <a:pt x="14287" y="35719"/>
                </a:lnTo>
                <a:lnTo>
                  <a:pt x="14287" y="50006"/>
                </a:lnTo>
                <a:lnTo>
                  <a:pt x="14287" y="64294"/>
                </a:lnTo>
                <a:lnTo>
                  <a:pt x="14287" y="78581"/>
                </a:lnTo>
                <a:lnTo>
                  <a:pt x="14287" y="100013"/>
                </a:lnTo>
                <a:lnTo>
                  <a:pt x="14287" y="114300"/>
                </a:lnTo>
                <a:lnTo>
                  <a:pt x="14287" y="135731"/>
                </a:lnTo>
                <a:lnTo>
                  <a:pt x="14287" y="157163"/>
                </a:lnTo>
                <a:lnTo>
                  <a:pt x="14287" y="171450"/>
                </a:lnTo>
                <a:lnTo>
                  <a:pt x="14287" y="185738"/>
                </a:lnTo>
                <a:lnTo>
                  <a:pt x="14287" y="18573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09" name="Freeform 16408"/>
          <p:cNvSpPr/>
          <p:nvPr/>
        </p:nvSpPr>
        <p:spPr>
          <a:xfrm>
            <a:off x="2936082" y="3550444"/>
            <a:ext cx="14288" cy="28576"/>
          </a:xfrm>
          <a:custGeom>
            <a:avLst/>
            <a:gdLst/>
            <a:ahLst/>
            <a:cxnLst/>
            <a:rect l="0" t="0" r="0" b="0"/>
            <a:pathLst>
              <a:path w="14288" h="28576">
                <a:moveTo>
                  <a:pt x="0" y="28575"/>
                </a:moveTo>
                <a:lnTo>
                  <a:pt x="0" y="28575"/>
                </a:lnTo>
                <a:lnTo>
                  <a:pt x="0" y="28575"/>
                </a:lnTo>
                <a:lnTo>
                  <a:pt x="0" y="28575"/>
                </a:lnTo>
                <a:lnTo>
                  <a:pt x="7143" y="28575"/>
                </a:lnTo>
                <a:lnTo>
                  <a:pt x="7143" y="28575"/>
                </a:lnTo>
                <a:lnTo>
                  <a:pt x="14287" y="28575"/>
                </a:lnTo>
                <a:lnTo>
                  <a:pt x="14287" y="28575"/>
                </a:lnTo>
                <a:lnTo>
                  <a:pt x="14287" y="28575"/>
                </a:lnTo>
                <a:lnTo>
                  <a:pt x="14287" y="28575"/>
                </a:lnTo>
                <a:lnTo>
                  <a:pt x="14287" y="28575"/>
                </a:lnTo>
                <a:lnTo>
                  <a:pt x="7143" y="21431"/>
                </a:lnTo>
                <a:lnTo>
                  <a:pt x="7143" y="14287"/>
                </a:lnTo>
                <a:lnTo>
                  <a:pt x="7143" y="14287"/>
                </a:lnTo>
                <a:lnTo>
                  <a:pt x="7143" y="7144"/>
                </a:lnTo>
                <a:lnTo>
                  <a:pt x="7143" y="7144"/>
                </a:ln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10" name="Freeform 16409"/>
          <p:cNvSpPr/>
          <p:nvPr/>
        </p:nvSpPr>
        <p:spPr>
          <a:xfrm>
            <a:off x="1457325" y="3700463"/>
            <a:ext cx="528639" cy="421482"/>
          </a:xfrm>
          <a:custGeom>
            <a:avLst/>
            <a:gdLst/>
            <a:ahLst/>
            <a:cxnLst/>
            <a:rect l="0" t="0" r="0" b="0"/>
            <a:pathLst>
              <a:path w="528639" h="421482">
                <a:moveTo>
                  <a:pt x="507206" y="28575"/>
                </a:moveTo>
                <a:lnTo>
                  <a:pt x="507206" y="21431"/>
                </a:lnTo>
                <a:lnTo>
                  <a:pt x="507206" y="21431"/>
                </a:lnTo>
                <a:lnTo>
                  <a:pt x="507206" y="14287"/>
                </a:lnTo>
                <a:lnTo>
                  <a:pt x="507206" y="14287"/>
                </a:lnTo>
                <a:lnTo>
                  <a:pt x="507206" y="7143"/>
                </a:lnTo>
                <a:lnTo>
                  <a:pt x="507206" y="0"/>
                </a:lnTo>
                <a:lnTo>
                  <a:pt x="507206" y="0"/>
                </a:lnTo>
                <a:lnTo>
                  <a:pt x="507206" y="0"/>
                </a:lnTo>
                <a:lnTo>
                  <a:pt x="507206" y="7143"/>
                </a:lnTo>
                <a:lnTo>
                  <a:pt x="514350" y="14287"/>
                </a:lnTo>
                <a:lnTo>
                  <a:pt x="514350" y="14287"/>
                </a:lnTo>
                <a:lnTo>
                  <a:pt x="514350" y="21431"/>
                </a:lnTo>
                <a:lnTo>
                  <a:pt x="514350" y="35718"/>
                </a:lnTo>
                <a:lnTo>
                  <a:pt x="521494" y="42862"/>
                </a:lnTo>
                <a:lnTo>
                  <a:pt x="521494" y="57150"/>
                </a:lnTo>
                <a:lnTo>
                  <a:pt x="521494" y="71437"/>
                </a:lnTo>
                <a:lnTo>
                  <a:pt x="528638" y="85725"/>
                </a:lnTo>
                <a:lnTo>
                  <a:pt x="528638" y="100012"/>
                </a:lnTo>
                <a:lnTo>
                  <a:pt x="528638" y="114300"/>
                </a:lnTo>
                <a:lnTo>
                  <a:pt x="521494" y="128587"/>
                </a:lnTo>
                <a:lnTo>
                  <a:pt x="521494" y="142875"/>
                </a:lnTo>
                <a:lnTo>
                  <a:pt x="521494" y="150018"/>
                </a:lnTo>
                <a:lnTo>
                  <a:pt x="514350" y="164306"/>
                </a:lnTo>
                <a:lnTo>
                  <a:pt x="507206" y="171450"/>
                </a:lnTo>
                <a:lnTo>
                  <a:pt x="500063" y="178593"/>
                </a:lnTo>
                <a:lnTo>
                  <a:pt x="485775" y="185737"/>
                </a:lnTo>
                <a:lnTo>
                  <a:pt x="478631" y="185737"/>
                </a:lnTo>
                <a:lnTo>
                  <a:pt x="471488" y="185737"/>
                </a:lnTo>
                <a:lnTo>
                  <a:pt x="457200" y="185737"/>
                </a:lnTo>
                <a:lnTo>
                  <a:pt x="442913" y="178593"/>
                </a:lnTo>
                <a:lnTo>
                  <a:pt x="435769" y="171450"/>
                </a:lnTo>
                <a:lnTo>
                  <a:pt x="428625" y="164306"/>
                </a:lnTo>
                <a:lnTo>
                  <a:pt x="414338" y="157162"/>
                </a:lnTo>
                <a:lnTo>
                  <a:pt x="407194" y="150018"/>
                </a:lnTo>
                <a:lnTo>
                  <a:pt x="400050" y="135731"/>
                </a:lnTo>
                <a:lnTo>
                  <a:pt x="392906" y="128587"/>
                </a:lnTo>
                <a:lnTo>
                  <a:pt x="385763" y="114300"/>
                </a:lnTo>
                <a:lnTo>
                  <a:pt x="378619" y="100012"/>
                </a:lnTo>
                <a:lnTo>
                  <a:pt x="371475" y="92868"/>
                </a:lnTo>
                <a:lnTo>
                  <a:pt x="371475" y="78581"/>
                </a:lnTo>
                <a:lnTo>
                  <a:pt x="371475" y="71437"/>
                </a:lnTo>
                <a:lnTo>
                  <a:pt x="371475" y="64293"/>
                </a:lnTo>
                <a:lnTo>
                  <a:pt x="371475" y="57150"/>
                </a:lnTo>
                <a:lnTo>
                  <a:pt x="364331" y="50006"/>
                </a:lnTo>
                <a:lnTo>
                  <a:pt x="364331" y="50006"/>
                </a:lnTo>
                <a:lnTo>
                  <a:pt x="364331" y="50006"/>
                </a:lnTo>
                <a:lnTo>
                  <a:pt x="364331" y="50006"/>
                </a:lnTo>
                <a:lnTo>
                  <a:pt x="364331" y="50006"/>
                </a:lnTo>
                <a:lnTo>
                  <a:pt x="364331" y="57150"/>
                </a:lnTo>
                <a:lnTo>
                  <a:pt x="364331" y="64293"/>
                </a:lnTo>
                <a:lnTo>
                  <a:pt x="371475" y="71437"/>
                </a:lnTo>
                <a:lnTo>
                  <a:pt x="371475" y="85725"/>
                </a:lnTo>
                <a:lnTo>
                  <a:pt x="371475" y="100012"/>
                </a:lnTo>
                <a:lnTo>
                  <a:pt x="371475" y="114300"/>
                </a:lnTo>
                <a:lnTo>
                  <a:pt x="371475" y="135731"/>
                </a:lnTo>
                <a:lnTo>
                  <a:pt x="371475" y="150018"/>
                </a:lnTo>
                <a:lnTo>
                  <a:pt x="378619" y="171450"/>
                </a:lnTo>
                <a:lnTo>
                  <a:pt x="378619" y="192881"/>
                </a:lnTo>
                <a:lnTo>
                  <a:pt x="378619" y="221456"/>
                </a:lnTo>
                <a:lnTo>
                  <a:pt x="378619" y="242887"/>
                </a:lnTo>
                <a:lnTo>
                  <a:pt x="371475" y="271462"/>
                </a:lnTo>
                <a:lnTo>
                  <a:pt x="364331" y="292893"/>
                </a:lnTo>
                <a:lnTo>
                  <a:pt x="357188" y="314325"/>
                </a:lnTo>
                <a:lnTo>
                  <a:pt x="342900" y="335756"/>
                </a:lnTo>
                <a:lnTo>
                  <a:pt x="328613" y="357187"/>
                </a:lnTo>
                <a:lnTo>
                  <a:pt x="314325" y="371475"/>
                </a:lnTo>
                <a:lnTo>
                  <a:pt x="292894" y="392906"/>
                </a:lnTo>
                <a:lnTo>
                  <a:pt x="278606" y="400050"/>
                </a:lnTo>
                <a:lnTo>
                  <a:pt x="257175" y="414337"/>
                </a:lnTo>
                <a:lnTo>
                  <a:pt x="235744" y="421481"/>
                </a:lnTo>
                <a:lnTo>
                  <a:pt x="214313" y="421481"/>
                </a:lnTo>
                <a:lnTo>
                  <a:pt x="185738" y="421481"/>
                </a:lnTo>
                <a:lnTo>
                  <a:pt x="164306" y="421481"/>
                </a:lnTo>
                <a:lnTo>
                  <a:pt x="142875" y="414337"/>
                </a:lnTo>
                <a:lnTo>
                  <a:pt x="121444" y="407193"/>
                </a:lnTo>
                <a:lnTo>
                  <a:pt x="100013" y="400050"/>
                </a:lnTo>
                <a:lnTo>
                  <a:pt x="78581" y="385762"/>
                </a:lnTo>
                <a:lnTo>
                  <a:pt x="64294" y="371475"/>
                </a:lnTo>
                <a:lnTo>
                  <a:pt x="57150" y="357187"/>
                </a:lnTo>
                <a:lnTo>
                  <a:pt x="42863" y="342900"/>
                </a:lnTo>
                <a:lnTo>
                  <a:pt x="35719" y="321468"/>
                </a:lnTo>
                <a:lnTo>
                  <a:pt x="21431" y="307181"/>
                </a:lnTo>
                <a:lnTo>
                  <a:pt x="14288" y="292893"/>
                </a:lnTo>
                <a:lnTo>
                  <a:pt x="14288" y="278606"/>
                </a:lnTo>
                <a:lnTo>
                  <a:pt x="7144" y="257175"/>
                </a:lnTo>
                <a:lnTo>
                  <a:pt x="7144" y="242887"/>
                </a:lnTo>
                <a:lnTo>
                  <a:pt x="7144" y="235743"/>
                </a:lnTo>
                <a:lnTo>
                  <a:pt x="0" y="221456"/>
                </a:lnTo>
                <a:lnTo>
                  <a:pt x="0" y="221456"/>
                </a:lnTo>
                <a:lnTo>
                  <a:pt x="0" y="2214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11" name="Freeform 16410"/>
          <p:cNvSpPr/>
          <p:nvPr/>
        </p:nvSpPr>
        <p:spPr>
          <a:xfrm>
            <a:off x="2093119" y="4029075"/>
            <a:ext cx="7145" cy="14289"/>
          </a:xfrm>
          <a:custGeom>
            <a:avLst/>
            <a:gdLst/>
            <a:ahLst/>
            <a:cxnLst/>
            <a:rect l="0" t="0" r="0" b="0"/>
            <a:pathLst>
              <a:path w="7145" h="14289">
                <a:moveTo>
                  <a:pt x="0" y="0"/>
                </a:moveTo>
                <a:lnTo>
                  <a:pt x="0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14288"/>
                </a:lnTo>
                <a:lnTo>
                  <a:pt x="7144" y="142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12" name="Freeform 16411"/>
          <p:cNvSpPr/>
          <p:nvPr/>
        </p:nvSpPr>
        <p:spPr>
          <a:xfrm>
            <a:off x="1964531" y="4036219"/>
            <a:ext cx="7145" cy="21432"/>
          </a:xfrm>
          <a:custGeom>
            <a:avLst/>
            <a:gdLst/>
            <a:ahLst/>
            <a:cxnLst/>
            <a:rect l="0" t="0" r="0" b="0"/>
            <a:pathLst>
              <a:path w="7145" h="21432">
                <a:moveTo>
                  <a:pt x="7144" y="0"/>
                </a:moveTo>
                <a:lnTo>
                  <a:pt x="7144" y="0"/>
                </a:lnTo>
                <a:lnTo>
                  <a:pt x="0" y="0"/>
                </a:lnTo>
                <a:lnTo>
                  <a:pt x="0" y="7144"/>
                </a:lnTo>
                <a:lnTo>
                  <a:pt x="0" y="7144"/>
                </a:lnTo>
                <a:lnTo>
                  <a:pt x="0" y="14287"/>
                </a:ln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13" name="Freeform 16412"/>
          <p:cNvSpPr/>
          <p:nvPr/>
        </p:nvSpPr>
        <p:spPr>
          <a:xfrm>
            <a:off x="1428750" y="3407569"/>
            <a:ext cx="207170" cy="657226"/>
          </a:xfrm>
          <a:custGeom>
            <a:avLst/>
            <a:gdLst/>
            <a:ahLst/>
            <a:cxnLst/>
            <a:rect l="0" t="0" r="0" b="0"/>
            <a:pathLst>
              <a:path w="207170" h="657226">
                <a:moveTo>
                  <a:pt x="207169" y="0"/>
                </a:moveTo>
                <a:lnTo>
                  <a:pt x="207169" y="0"/>
                </a:lnTo>
                <a:lnTo>
                  <a:pt x="207169" y="0"/>
                </a:lnTo>
                <a:lnTo>
                  <a:pt x="207169" y="0"/>
                </a:lnTo>
                <a:lnTo>
                  <a:pt x="207169" y="7144"/>
                </a:lnTo>
                <a:lnTo>
                  <a:pt x="200025" y="14287"/>
                </a:lnTo>
                <a:lnTo>
                  <a:pt x="192881" y="21431"/>
                </a:lnTo>
                <a:lnTo>
                  <a:pt x="185738" y="42862"/>
                </a:lnTo>
                <a:lnTo>
                  <a:pt x="178594" y="57150"/>
                </a:lnTo>
                <a:lnTo>
                  <a:pt x="178594" y="78581"/>
                </a:lnTo>
                <a:lnTo>
                  <a:pt x="171450" y="100012"/>
                </a:lnTo>
                <a:lnTo>
                  <a:pt x="164306" y="128587"/>
                </a:lnTo>
                <a:lnTo>
                  <a:pt x="150019" y="150019"/>
                </a:lnTo>
                <a:lnTo>
                  <a:pt x="142875" y="178594"/>
                </a:lnTo>
                <a:lnTo>
                  <a:pt x="128588" y="214312"/>
                </a:lnTo>
                <a:lnTo>
                  <a:pt x="121444" y="242887"/>
                </a:lnTo>
                <a:lnTo>
                  <a:pt x="107156" y="278606"/>
                </a:lnTo>
                <a:lnTo>
                  <a:pt x="100013" y="314325"/>
                </a:lnTo>
                <a:lnTo>
                  <a:pt x="92869" y="350044"/>
                </a:lnTo>
                <a:lnTo>
                  <a:pt x="78581" y="385762"/>
                </a:lnTo>
                <a:lnTo>
                  <a:pt x="71438" y="421481"/>
                </a:lnTo>
                <a:lnTo>
                  <a:pt x="64294" y="457200"/>
                </a:lnTo>
                <a:lnTo>
                  <a:pt x="50006" y="485775"/>
                </a:lnTo>
                <a:lnTo>
                  <a:pt x="42863" y="521494"/>
                </a:lnTo>
                <a:lnTo>
                  <a:pt x="35719" y="550069"/>
                </a:lnTo>
                <a:lnTo>
                  <a:pt x="28575" y="578644"/>
                </a:lnTo>
                <a:lnTo>
                  <a:pt x="21431" y="600075"/>
                </a:lnTo>
                <a:lnTo>
                  <a:pt x="14288" y="621506"/>
                </a:lnTo>
                <a:lnTo>
                  <a:pt x="7144" y="635794"/>
                </a:lnTo>
                <a:lnTo>
                  <a:pt x="0" y="650081"/>
                </a:lnTo>
                <a:lnTo>
                  <a:pt x="0" y="657225"/>
                </a:lnTo>
                <a:lnTo>
                  <a:pt x="0" y="6572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14" name="Freeform 16413"/>
          <p:cNvSpPr/>
          <p:nvPr/>
        </p:nvSpPr>
        <p:spPr>
          <a:xfrm>
            <a:off x="878681" y="3679031"/>
            <a:ext cx="492920" cy="150020"/>
          </a:xfrm>
          <a:custGeom>
            <a:avLst/>
            <a:gdLst/>
            <a:ahLst/>
            <a:cxnLst/>
            <a:rect l="0" t="0" r="0" b="0"/>
            <a:pathLst>
              <a:path w="492920" h="150020">
                <a:moveTo>
                  <a:pt x="235744" y="92869"/>
                </a:moveTo>
                <a:lnTo>
                  <a:pt x="228600" y="85725"/>
                </a:lnTo>
                <a:lnTo>
                  <a:pt x="228600" y="78582"/>
                </a:lnTo>
                <a:lnTo>
                  <a:pt x="228600" y="78582"/>
                </a:lnTo>
                <a:lnTo>
                  <a:pt x="228600" y="64294"/>
                </a:lnTo>
                <a:lnTo>
                  <a:pt x="228600" y="50007"/>
                </a:lnTo>
                <a:lnTo>
                  <a:pt x="235744" y="42863"/>
                </a:lnTo>
                <a:lnTo>
                  <a:pt x="242888" y="35719"/>
                </a:lnTo>
                <a:lnTo>
                  <a:pt x="250032" y="28575"/>
                </a:lnTo>
                <a:lnTo>
                  <a:pt x="264319" y="21432"/>
                </a:lnTo>
                <a:lnTo>
                  <a:pt x="271463" y="14288"/>
                </a:lnTo>
                <a:lnTo>
                  <a:pt x="285750" y="14288"/>
                </a:lnTo>
                <a:lnTo>
                  <a:pt x="300038" y="7144"/>
                </a:lnTo>
                <a:lnTo>
                  <a:pt x="307182" y="7144"/>
                </a:lnTo>
                <a:lnTo>
                  <a:pt x="321469" y="7144"/>
                </a:lnTo>
                <a:lnTo>
                  <a:pt x="335757" y="7144"/>
                </a:lnTo>
                <a:lnTo>
                  <a:pt x="350044" y="7144"/>
                </a:lnTo>
                <a:lnTo>
                  <a:pt x="364332" y="0"/>
                </a:lnTo>
                <a:lnTo>
                  <a:pt x="371475" y="0"/>
                </a:lnTo>
                <a:lnTo>
                  <a:pt x="385763" y="0"/>
                </a:lnTo>
                <a:lnTo>
                  <a:pt x="400050" y="0"/>
                </a:lnTo>
                <a:lnTo>
                  <a:pt x="414338" y="7144"/>
                </a:lnTo>
                <a:lnTo>
                  <a:pt x="428625" y="7144"/>
                </a:lnTo>
                <a:lnTo>
                  <a:pt x="442913" y="7144"/>
                </a:lnTo>
                <a:lnTo>
                  <a:pt x="442913" y="7144"/>
                </a:lnTo>
                <a:lnTo>
                  <a:pt x="457200" y="7144"/>
                </a:lnTo>
                <a:lnTo>
                  <a:pt x="464344" y="7144"/>
                </a:lnTo>
                <a:lnTo>
                  <a:pt x="471488" y="14288"/>
                </a:lnTo>
                <a:lnTo>
                  <a:pt x="478632" y="14288"/>
                </a:lnTo>
                <a:lnTo>
                  <a:pt x="485775" y="14288"/>
                </a:lnTo>
                <a:lnTo>
                  <a:pt x="492919" y="14288"/>
                </a:lnTo>
                <a:lnTo>
                  <a:pt x="492919" y="14288"/>
                </a:lnTo>
                <a:lnTo>
                  <a:pt x="492919" y="14288"/>
                </a:lnTo>
                <a:lnTo>
                  <a:pt x="492919" y="14288"/>
                </a:lnTo>
                <a:lnTo>
                  <a:pt x="492919" y="14288"/>
                </a:lnTo>
                <a:lnTo>
                  <a:pt x="492919" y="14288"/>
                </a:lnTo>
                <a:lnTo>
                  <a:pt x="492919" y="7144"/>
                </a:lnTo>
                <a:lnTo>
                  <a:pt x="485775" y="7144"/>
                </a:lnTo>
                <a:lnTo>
                  <a:pt x="485775" y="7144"/>
                </a:lnTo>
                <a:lnTo>
                  <a:pt x="478632" y="7144"/>
                </a:lnTo>
                <a:lnTo>
                  <a:pt x="471488" y="7144"/>
                </a:lnTo>
                <a:lnTo>
                  <a:pt x="464344" y="14288"/>
                </a:lnTo>
                <a:lnTo>
                  <a:pt x="457200" y="21432"/>
                </a:lnTo>
                <a:lnTo>
                  <a:pt x="450057" y="21432"/>
                </a:lnTo>
                <a:lnTo>
                  <a:pt x="442913" y="28575"/>
                </a:lnTo>
                <a:lnTo>
                  <a:pt x="428625" y="35719"/>
                </a:lnTo>
                <a:lnTo>
                  <a:pt x="421482" y="42863"/>
                </a:lnTo>
                <a:lnTo>
                  <a:pt x="414338" y="50007"/>
                </a:lnTo>
                <a:lnTo>
                  <a:pt x="407194" y="64294"/>
                </a:lnTo>
                <a:lnTo>
                  <a:pt x="400050" y="71438"/>
                </a:lnTo>
                <a:lnTo>
                  <a:pt x="385763" y="78582"/>
                </a:lnTo>
                <a:lnTo>
                  <a:pt x="378619" y="92869"/>
                </a:lnTo>
                <a:lnTo>
                  <a:pt x="371475" y="100013"/>
                </a:lnTo>
                <a:lnTo>
                  <a:pt x="357188" y="107157"/>
                </a:lnTo>
                <a:lnTo>
                  <a:pt x="342900" y="114300"/>
                </a:lnTo>
                <a:lnTo>
                  <a:pt x="335757" y="121444"/>
                </a:lnTo>
                <a:lnTo>
                  <a:pt x="321469" y="128588"/>
                </a:lnTo>
                <a:lnTo>
                  <a:pt x="307182" y="135732"/>
                </a:lnTo>
                <a:lnTo>
                  <a:pt x="292894" y="135732"/>
                </a:lnTo>
                <a:lnTo>
                  <a:pt x="278607" y="142875"/>
                </a:lnTo>
                <a:lnTo>
                  <a:pt x="264319" y="142875"/>
                </a:lnTo>
                <a:lnTo>
                  <a:pt x="250032" y="142875"/>
                </a:lnTo>
                <a:lnTo>
                  <a:pt x="228600" y="150019"/>
                </a:lnTo>
                <a:lnTo>
                  <a:pt x="214313" y="142875"/>
                </a:lnTo>
                <a:lnTo>
                  <a:pt x="192882" y="142875"/>
                </a:lnTo>
                <a:lnTo>
                  <a:pt x="171450" y="142875"/>
                </a:lnTo>
                <a:lnTo>
                  <a:pt x="157163" y="142875"/>
                </a:lnTo>
                <a:lnTo>
                  <a:pt x="135732" y="142875"/>
                </a:lnTo>
                <a:lnTo>
                  <a:pt x="114300" y="135732"/>
                </a:lnTo>
                <a:lnTo>
                  <a:pt x="92869" y="135732"/>
                </a:lnTo>
                <a:lnTo>
                  <a:pt x="78582" y="135732"/>
                </a:lnTo>
                <a:lnTo>
                  <a:pt x="57150" y="128588"/>
                </a:lnTo>
                <a:lnTo>
                  <a:pt x="42863" y="128588"/>
                </a:lnTo>
                <a:lnTo>
                  <a:pt x="28575" y="121444"/>
                </a:lnTo>
                <a:lnTo>
                  <a:pt x="14288" y="121444"/>
                </a:lnTo>
                <a:lnTo>
                  <a:pt x="7144" y="121444"/>
                </a:lnTo>
                <a:lnTo>
                  <a:pt x="0" y="114300"/>
                </a:lnTo>
                <a:lnTo>
                  <a:pt x="0" y="1143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15" name="Freeform 16414"/>
          <p:cNvSpPr/>
          <p:nvPr/>
        </p:nvSpPr>
        <p:spPr>
          <a:xfrm>
            <a:off x="1178719" y="3493294"/>
            <a:ext cx="42863" cy="50007"/>
          </a:xfrm>
          <a:custGeom>
            <a:avLst/>
            <a:gdLst/>
            <a:ahLst/>
            <a:cxnLst/>
            <a:rect l="0" t="0" r="0" b="0"/>
            <a:pathLst>
              <a:path w="42863" h="50007">
                <a:moveTo>
                  <a:pt x="35719" y="35719"/>
                </a:moveTo>
                <a:lnTo>
                  <a:pt x="35719" y="35719"/>
                </a:lnTo>
                <a:lnTo>
                  <a:pt x="35719" y="35719"/>
                </a:lnTo>
                <a:lnTo>
                  <a:pt x="35719" y="35719"/>
                </a:lnTo>
                <a:lnTo>
                  <a:pt x="35719" y="35719"/>
                </a:lnTo>
                <a:lnTo>
                  <a:pt x="35719" y="35719"/>
                </a:lnTo>
                <a:lnTo>
                  <a:pt x="35719" y="35719"/>
                </a:lnTo>
                <a:lnTo>
                  <a:pt x="35719" y="42862"/>
                </a:lnTo>
                <a:lnTo>
                  <a:pt x="35719" y="42862"/>
                </a:lnTo>
                <a:lnTo>
                  <a:pt x="35719" y="42862"/>
                </a:lnTo>
                <a:lnTo>
                  <a:pt x="35719" y="50006"/>
                </a:lnTo>
                <a:lnTo>
                  <a:pt x="28575" y="50006"/>
                </a:lnTo>
                <a:lnTo>
                  <a:pt x="21431" y="50006"/>
                </a:lnTo>
                <a:lnTo>
                  <a:pt x="21431" y="50006"/>
                </a:lnTo>
                <a:lnTo>
                  <a:pt x="14287" y="42862"/>
                </a:lnTo>
                <a:lnTo>
                  <a:pt x="7144" y="42862"/>
                </a:lnTo>
                <a:lnTo>
                  <a:pt x="7144" y="42862"/>
                </a:lnTo>
                <a:lnTo>
                  <a:pt x="0" y="35719"/>
                </a:lnTo>
                <a:lnTo>
                  <a:pt x="0" y="28575"/>
                </a:lnTo>
                <a:lnTo>
                  <a:pt x="7144" y="28575"/>
                </a:lnTo>
                <a:lnTo>
                  <a:pt x="7144" y="21431"/>
                </a:lnTo>
                <a:lnTo>
                  <a:pt x="7144" y="14287"/>
                </a:lnTo>
                <a:lnTo>
                  <a:pt x="14287" y="7144"/>
                </a:lnTo>
                <a:lnTo>
                  <a:pt x="14287" y="7144"/>
                </a:lnTo>
                <a:lnTo>
                  <a:pt x="21431" y="0"/>
                </a:lnTo>
                <a:lnTo>
                  <a:pt x="28575" y="0"/>
                </a:lnTo>
                <a:lnTo>
                  <a:pt x="35719" y="0"/>
                </a:lnTo>
                <a:lnTo>
                  <a:pt x="35719" y="0"/>
                </a:lnTo>
                <a:lnTo>
                  <a:pt x="42862" y="0"/>
                </a:lnTo>
                <a:lnTo>
                  <a:pt x="42862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16" name="Freeform 16415"/>
          <p:cNvSpPr/>
          <p:nvPr/>
        </p:nvSpPr>
        <p:spPr>
          <a:xfrm>
            <a:off x="214313" y="3493294"/>
            <a:ext cx="785813" cy="514351"/>
          </a:xfrm>
          <a:custGeom>
            <a:avLst/>
            <a:gdLst/>
            <a:ahLst/>
            <a:cxnLst/>
            <a:rect l="0" t="0" r="0" b="0"/>
            <a:pathLst>
              <a:path w="785813" h="514351">
                <a:moveTo>
                  <a:pt x="492918" y="450056"/>
                </a:moveTo>
                <a:lnTo>
                  <a:pt x="492918" y="450056"/>
                </a:lnTo>
                <a:lnTo>
                  <a:pt x="485775" y="450056"/>
                </a:lnTo>
                <a:lnTo>
                  <a:pt x="485775" y="450056"/>
                </a:lnTo>
                <a:lnTo>
                  <a:pt x="485775" y="442912"/>
                </a:lnTo>
                <a:lnTo>
                  <a:pt x="485775" y="435769"/>
                </a:lnTo>
                <a:lnTo>
                  <a:pt x="478631" y="421481"/>
                </a:lnTo>
                <a:lnTo>
                  <a:pt x="478631" y="407194"/>
                </a:lnTo>
                <a:lnTo>
                  <a:pt x="478631" y="392906"/>
                </a:lnTo>
                <a:lnTo>
                  <a:pt x="478631" y="378619"/>
                </a:lnTo>
                <a:lnTo>
                  <a:pt x="485775" y="357187"/>
                </a:lnTo>
                <a:lnTo>
                  <a:pt x="485775" y="335756"/>
                </a:lnTo>
                <a:lnTo>
                  <a:pt x="485775" y="321469"/>
                </a:lnTo>
                <a:lnTo>
                  <a:pt x="485775" y="300037"/>
                </a:lnTo>
                <a:lnTo>
                  <a:pt x="492918" y="278606"/>
                </a:lnTo>
                <a:lnTo>
                  <a:pt x="492918" y="257175"/>
                </a:lnTo>
                <a:lnTo>
                  <a:pt x="500062" y="235744"/>
                </a:lnTo>
                <a:lnTo>
                  <a:pt x="500062" y="214312"/>
                </a:lnTo>
                <a:lnTo>
                  <a:pt x="500062" y="192881"/>
                </a:lnTo>
                <a:lnTo>
                  <a:pt x="507206" y="171450"/>
                </a:lnTo>
                <a:lnTo>
                  <a:pt x="507206" y="150019"/>
                </a:lnTo>
                <a:lnTo>
                  <a:pt x="514350" y="128587"/>
                </a:lnTo>
                <a:lnTo>
                  <a:pt x="521493" y="107156"/>
                </a:lnTo>
                <a:lnTo>
                  <a:pt x="528637" y="92869"/>
                </a:lnTo>
                <a:lnTo>
                  <a:pt x="535781" y="78581"/>
                </a:lnTo>
                <a:lnTo>
                  <a:pt x="542925" y="64294"/>
                </a:lnTo>
                <a:lnTo>
                  <a:pt x="557212" y="50006"/>
                </a:lnTo>
                <a:lnTo>
                  <a:pt x="564356" y="35719"/>
                </a:lnTo>
                <a:lnTo>
                  <a:pt x="578643" y="21431"/>
                </a:lnTo>
                <a:lnTo>
                  <a:pt x="592931" y="14287"/>
                </a:lnTo>
                <a:lnTo>
                  <a:pt x="607218" y="7144"/>
                </a:lnTo>
                <a:lnTo>
                  <a:pt x="621506" y="0"/>
                </a:lnTo>
                <a:lnTo>
                  <a:pt x="635793" y="0"/>
                </a:lnTo>
                <a:lnTo>
                  <a:pt x="642937" y="0"/>
                </a:lnTo>
                <a:lnTo>
                  <a:pt x="664368" y="0"/>
                </a:lnTo>
                <a:lnTo>
                  <a:pt x="678656" y="0"/>
                </a:lnTo>
                <a:lnTo>
                  <a:pt x="685800" y="0"/>
                </a:lnTo>
                <a:lnTo>
                  <a:pt x="700087" y="7144"/>
                </a:lnTo>
                <a:lnTo>
                  <a:pt x="714375" y="14287"/>
                </a:lnTo>
                <a:lnTo>
                  <a:pt x="721518" y="28575"/>
                </a:lnTo>
                <a:lnTo>
                  <a:pt x="735806" y="35719"/>
                </a:lnTo>
                <a:lnTo>
                  <a:pt x="742950" y="50006"/>
                </a:lnTo>
                <a:lnTo>
                  <a:pt x="750093" y="64294"/>
                </a:lnTo>
                <a:lnTo>
                  <a:pt x="764381" y="78581"/>
                </a:lnTo>
                <a:lnTo>
                  <a:pt x="771525" y="92869"/>
                </a:lnTo>
                <a:lnTo>
                  <a:pt x="778668" y="100012"/>
                </a:lnTo>
                <a:lnTo>
                  <a:pt x="778668" y="114300"/>
                </a:lnTo>
                <a:lnTo>
                  <a:pt x="778668" y="128587"/>
                </a:lnTo>
                <a:lnTo>
                  <a:pt x="785812" y="142875"/>
                </a:lnTo>
                <a:lnTo>
                  <a:pt x="778668" y="157162"/>
                </a:lnTo>
                <a:lnTo>
                  <a:pt x="778668" y="164306"/>
                </a:lnTo>
                <a:lnTo>
                  <a:pt x="778668" y="178594"/>
                </a:lnTo>
                <a:lnTo>
                  <a:pt x="771525" y="192881"/>
                </a:lnTo>
                <a:lnTo>
                  <a:pt x="764381" y="200025"/>
                </a:lnTo>
                <a:lnTo>
                  <a:pt x="750093" y="214312"/>
                </a:lnTo>
                <a:lnTo>
                  <a:pt x="742950" y="221456"/>
                </a:lnTo>
                <a:lnTo>
                  <a:pt x="728662" y="228600"/>
                </a:lnTo>
                <a:lnTo>
                  <a:pt x="721518" y="235744"/>
                </a:lnTo>
                <a:lnTo>
                  <a:pt x="707231" y="250031"/>
                </a:lnTo>
                <a:lnTo>
                  <a:pt x="685800" y="257175"/>
                </a:lnTo>
                <a:lnTo>
                  <a:pt x="671512" y="264319"/>
                </a:lnTo>
                <a:lnTo>
                  <a:pt x="650081" y="271462"/>
                </a:lnTo>
                <a:lnTo>
                  <a:pt x="628650" y="271462"/>
                </a:lnTo>
                <a:lnTo>
                  <a:pt x="607218" y="278606"/>
                </a:lnTo>
                <a:lnTo>
                  <a:pt x="585787" y="285750"/>
                </a:lnTo>
                <a:lnTo>
                  <a:pt x="564356" y="285750"/>
                </a:lnTo>
                <a:lnTo>
                  <a:pt x="535781" y="292894"/>
                </a:lnTo>
                <a:lnTo>
                  <a:pt x="514350" y="292894"/>
                </a:lnTo>
                <a:lnTo>
                  <a:pt x="492918" y="292894"/>
                </a:lnTo>
                <a:lnTo>
                  <a:pt x="471487" y="292894"/>
                </a:lnTo>
                <a:lnTo>
                  <a:pt x="450056" y="292894"/>
                </a:lnTo>
                <a:lnTo>
                  <a:pt x="428625" y="292894"/>
                </a:lnTo>
                <a:lnTo>
                  <a:pt x="407193" y="285750"/>
                </a:lnTo>
                <a:lnTo>
                  <a:pt x="392906" y="285750"/>
                </a:lnTo>
                <a:lnTo>
                  <a:pt x="378618" y="278606"/>
                </a:lnTo>
                <a:lnTo>
                  <a:pt x="371475" y="271462"/>
                </a:lnTo>
                <a:lnTo>
                  <a:pt x="364331" y="264319"/>
                </a:lnTo>
                <a:lnTo>
                  <a:pt x="357187" y="257175"/>
                </a:lnTo>
                <a:lnTo>
                  <a:pt x="350043" y="250031"/>
                </a:lnTo>
                <a:lnTo>
                  <a:pt x="350043" y="242887"/>
                </a:lnTo>
                <a:lnTo>
                  <a:pt x="342900" y="235744"/>
                </a:lnTo>
                <a:lnTo>
                  <a:pt x="342900" y="228600"/>
                </a:lnTo>
                <a:lnTo>
                  <a:pt x="342900" y="221456"/>
                </a:lnTo>
                <a:lnTo>
                  <a:pt x="335756" y="214312"/>
                </a:lnTo>
                <a:lnTo>
                  <a:pt x="335756" y="207169"/>
                </a:lnTo>
                <a:lnTo>
                  <a:pt x="335756" y="200025"/>
                </a:lnTo>
                <a:lnTo>
                  <a:pt x="335756" y="200025"/>
                </a:lnTo>
                <a:lnTo>
                  <a:pt x="342900" y="192881"/>
                </a:lnTo>
                <a:lnTo>
                  <a:pt x="342900" y="192881"/>
                </a:lnTo>
                <a:lnTo>
                  <a:pt x="342900" y="192881"/>
                </a:lnTo>
                <a:lnTo>
                  <a:pt x="342900" y="192881"/>
                </a:lnTo>
                <a:lnTo>
                  <a:pt x="335756" y="200025"/>
                </a:lnTo>
                <a:lnTo>
                  <a:pt x="335756" y="200025"/>
                </a:lnTo>
                <a:lnTo>
                  <a:pt x="335756" y="207169"/>
                </a:lnTo>
                <a:lnTo>
                  <a:pt x="335756" y="214312"/>
                </a:lnTo>
                <a:lnTo>
                  <a:pt x="342900" y="221456"/>
                </a:lnTo>
                <a:lnTo>
                  <a:pt x="342900" y="235744"/>
                </a:lnTo>
                <a:lnTo>
                  <a:pt x="342900" y="242887"/>
                </a:lnTo>
                <a:lnTo>
                  <a:pt x="342900" y="257175"/>
                </a:lnTo>
                <a:lnTo>
                  <a:pt x="342900" y="264319"/>
                </a:lnTo>
                <a:lnTo>
                  <a:pt x="342900" y="278606"/>
                </a:lnTo>
                <a:lnTo>
                  <a:pt x="335756" y="285750"/>
                </a:lnTo>
                <a:lnTo>
                  <a:pt x="335756" y="292894"/>
                </a:lnTo>
                <a:lnTo>
                  <a:pt x="328612" y="307181"/>
                </a:lnTo>
                <a:lnTo>
                  <a:pt x="328612" y="307181"/>
                </a:lnTo>
                <a:lnTo>
                  <a:pt x="321468" y="314325"/>
                </a:lnTo>
                <a:lnTo>
                  <a:pt x="314325" y="321469"/>
                </a:lnTo>
                <a:lnTo>
                  <a:pt x="314325" y="321469"/>
                </a:lnTo>
                <a:lnTo>
                  <a:pt x="307181" y="321469"/>
                </a:lnTo>
                <a:lnTo>
                  <a:pt x="300037" y="321469"/>
                </a:lnTo>
                <a:lnTo>
                  <a:pt x="285750" y="321469"/>
                </a:lnTo>
                <a:lnTo>
                  <a:pt x="285750" y="314325"/>
                </a:lnTo>
                <a:lnTo>
                  <a:pt x="278606" y="307181"/>
                </a:lnTo>
                <a:lnTo>
                  <a:pt x="271462" y="307181"/>
                </a:lnTo>
                <a:lnTo>
                  <a:pt x="271462" y="300037"/>
                </a:lnTo>
                <a:lnTo>
                  <a:pt x="264318" y="292894"/>
                </a:lnTo>
                <a:lnTo>
                  <a:pt x="264318" y="285750"/>
                </a:lnTo>
                <a:lnTo>
                  <a:pt x="257175" y="271462"/>
                </a:lnTo>
                <a:lnTo>
                  <a:pt x="257175" y="264319"/>
                </a:lnTo>
                <a:lnTo>
                  <a:pt x="250031" y="257175"/>
                </a:lnTo>
                <a:lnTo>
                  <a:pt x="250031" y="250031"/>
                </a:lnTo>
                <a:lnTo>
                  <a:pt x="250031" y="250031"/>
                </a:lnTo>
                <a:lnTo>
                  <a:pt x="250031" y="242887"/>
                </a:lnTo>
                <a:lnTo>
                  <a:pt x="250031" y="235744"/>
                </a:lnTo>
                <a:lnTo>
                  <a:pt x="250031" y="235744"/>
                </a:lnTo>
                <a:lnTo>
                  <a:pt x="250031" y="235744"/>
                </a:lnTo>
                <a:lnTo>
                  <a:pt x="250031" y="235744"/>
                </a:lnTo>
                <a:lnTo>
                  <a:pt x="250031" y="235744"/>
                </a:lnTo>
                <a:lnTo>
                  <a:pt x="250031" y="242887"/>
                </a:lnTo>
                <a:lnTo>
                  <a:pt x="250031" y="250031"/>
                </a:lnTo>
                <a:lnTo>
                  <a:pt x="250031" y="264319"/>
                </a:lnTo>
                <a:lnTo>
                  <a:pt x="250031" y="271462"/>
                </a:lnTo>
                <a:lnTo>
                  <a:pt x="250031" y="285750"/>
                </a:lnTo>
                <a:lnTo>
                  <a:pt x="250031" y="300037"/>
                </a:lnTo>
                <a:lnTo>
                  <a:pt x="257175" y="314325"/>
                </a:lnTo>
                <a:lnTo>
                  <a:pt x="257175" y="335756"/>
                </a:lnTo>
                <a:lnTo>
                  <a:pt x="257175" y="357187"/>
                </a:lnTo>
                <a:lnTo>
                  <a:pt x="250031" y="378619"/>
                </a:lnTo>
                <a:lnTo>
                  <a:pt x="250031" y="392906"/>
                </a:lnTo>
                <a:lnTo>
                  <a:pt x="242887" y="414337"/>
                </a:lnTo>
                <a:lnTo>
                  <a:pt x="235743" y="428625"/>
                </a:lnTo>
                <a:lnTo>
                  <a:pt x="228600" y="450056"/>
                </a:lnTo>
                <a:lnTo>
                  <a:pt x="214312" y="464344"/>
                </a:lnTo>
                <a:lnTo>
                  <a:pt x="207168" y="478631"/>
                </a:lnTo>
                <a:lnTo>
                  <a:pt x="192881" y="492919"/>
                </a:lnTo>
                <a:lnTo>
                  <a:pt x="178593" y="500062"/>
                </a:lnTo>
                <a:lnTo>
                  <a:pt x="164306" y="507206"/>
                </a:lnTo>
                <a:lnTo>
                  <a:pt x="142875" y="514350"/>
                </a:lnTo>
                <a:lnTo>
                  <a:pt x="128587" y="514350"/>
                </a:lnTo>
                <a:lnTo>
                  <a:pt x="107156" y="514350"/>
                </a:lnTo>
                <a:lnTo>
                  <a:pt x="92868" y="514350"/>
                </a:lnTo>
                <a:lnTo>
                  <a:pt x="78581" y="507206"/>
                </a:lnTo>
                <a:lnTo>
                  <a:pt x="64293" y="500062"/>
                </a:lnTo>
                <a:lnTo>
                  <a:pt x="50006" y="485775"/>
                </a:lnTo>
                <a:lnTo>
                  <a:pt x="35718" y="471487"/>
                </a:lnTo>
                <a:lnTo>
                  <a:pt x="28575" y="457200"/>
                </a:lnTo>
                <a:lnTo>
                  <a:pt x="14287" y="442912"/>
                </a:lnTo>
                <a:lnTo>
                  <a:pt x="7143" y="428625"/>
                </a:lnTo>
                <a:lnTo>
                  <a:pt x="0" y="421481"/>
                </a:lnTo>
                <a:lnTo>
                  <a:pt x="0" y="42148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17" name="Freeform 16416"/>
          <p:cNvSpPr/>
          <p:nvPr/>
        </p:nvSpPr>
        <p:spPr>
          <a:xfrm>
            <a:off x="814388" y="3221831"/>
            <a:ext cx="7144" cy="221458"/>
          </a:xfrm>
          <a:custGeom>
            <a:avLst/>
            <a:gdLst/>
            <a:ahLst/>
            <a:cxnLst/>
            <a:rect l="0" t="0" r="0" b="0"/>
            <a:pathLst>
              <a:path w="7144" h="221458">
                <a:moveTo>
                  <a:pt x="7143" y="0"/>
                </a:moveTo>
                <a:lnTo>
                  <a:pt x="7143" y="0"/>
                </a:lnTo>
                <a:lnTo>
                  <a:pt x="7143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7144"/>
                </a:lnTo>
                <a:lnTo>
                  <a:pt x="7143" y="14288"/>
                </a:lnTo>
                <a:lnTo>
                  <a:pt x="7143" y="28575"/>
                </a:lnTo>
                <a:lnTo>
                  <a:pt x="7143" y="35719"/>
                </a:lnTo>
                <a:lnTo>
                  <a:pt x="7143" y="50007"/>
                </a:lnTo>
                <a:lnTo>
                  <a:pt x="7143" y="64294"/>
                </a:lnTo>
                <a:lnTo>
                  <a:pt x="0" y="78582"/>
                </a:lnTo>
                <a:lnTo>
                  <a:pt x="0" y="100013"/>
                </a:lnTo>
                <a:lnTo>
                  <a:pt x="0" y="114300"/>
                </a:lnTo>
                <a:lnTo>
                  <a:pt x="0" y="135732"/>
                </a:lnTo>
                <a:lnTo>
                  <a:pt x="0" y="150019"/>
                </a:lnTo>
                <a:lnTo>
                  <a:pt x="0" y="164307"/>
                </a:lnTo>
                <a:lnTo>
                  <a:pt x="0" y="178594"/>
                </a:lnTo>
                <a:lnTo>
                  <a:pt x="0" y="192882"/>
                </a:lnTo>
                <a:lnTo>
                  <a:pt x="0" y="200025"/>
                </a:lnTo>
                <a:lnTo>
                  <a:pt x="0" y="214313"/>
                </a:lnTo>
                <a:lnTo>
                  <a:pt x="0" y="221457"/>
                </a:lnTo>
                <a:lnTo>
                  <a:pt x="0" y="221457"/>
                </a:lnTo>
                <a:lnTo>
                  <a:pt x="0" y="22145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18" name="Freeform 16417"/>
          <p:cNvSpPr/>
          <p:nvPr/>
        </p:nvSpPr>
        <p:spPr>
          <a:xfrm>
            <a:off x="607219" y="3921919"/>
            <a:ext cx="7145" cy="21432"/>
          </a:xfrm>
          <a:custGeom>
            <a:avLst/>
            <a:gdLst/>
            <a:ahLst/>
            <a:cxnLst/>
            <a:rect l="0" t="0" r="0" b="0"/>
            <a:pathLst>
              <a:path w="7145" h="21432">
                <a:moveTo>
                  <a:pt x="7144" y="0"/>
                </a:moveTo>
                <a:lnTo>
                  <a:pt x="7144" y="0"/>
                </a:ln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7144"/>
                </a:lnTo>
                <a:lnTo>
                  <a:pt x="7144" y="7144"/>
                </a:lnTo>
                <a:lnTo>
                  <a:pt x="0" y="7144"/>
                </a:lnTo>
                <a:lnTo>
                  <a:pt x="0" y="14287"/>
                </a:ln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19" name="Freeform 16418"/>
          <p:cNvSpPr/>
          <p:nvPr/>
        </p:nvSpPr>
        <p:spPr>
          <a:xfrm>
            <a:off x="564356" y="3950494"/>
            <a:ext cx="1" cy="50007"/>
          </a:xfrm>
          <a:custGeom>
            <a:avLst/>
            <a:gdLst/>
            <a:ahLst/>
            <a:cxnLst/>
            <a:rect l="0" t="0" r="0" b="0"/>
            <a:pathLst>
              <a:path w="1" h="50007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7144"/>
                </a:lnTo>
                <a:lnTo>
                  <a:pt x="0" y="14287"/>
                </a:lnTo>
                <a:lnTo>
                  <a:pt x="0" y="21431"/>
                </a:lnTo>
                <a:lnTo>
                  <a:pt x="0" y="35719"/>
                </a:lnTo>
                <a:lnTo>
                  <a:pt x="0" y="50006"/>
                </a:lnTo>
                <a:lnTo>
                  <a:pt x="0" y="50006"/>
                </a:lnTo>
                <a:lnTo>
                  <a:pt x="0" y="500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29" name="Freeform 16428"/>
          <p:cNvSpPr/>
          <p:nvPr/>
        </p:nvSpPr>
        <p:spPr>
          <a:xfrm>
            <a:off x="7358063" y="4457700"/>
            <a:ext cx="114301" cy="1"/>
          </a:xfrm>
          <a:custGeom>
            <a:avLst/>
            <a:gdLst/>
            <a:ahLst/>
            <a:cxnLst/>
            <a:rect l="0" t="0" r="0" b="0"/>
            <a:pathLst>
              <a:path w="114301" h="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14288" y="0"/>
                </a:lnTo>
                <a:lnTo>
                  <a:pt x="21432" y="0"/>
                </a:lnTo>
                <a:lnTo>
                  <a:pt x="35719" y="0"/>
                </a:lnTo>
                <a:lnTo>
                  <a:pt x="50007" y="0"/>
                </a:lnTo>
                <a:lnTo>
                  <a:pt x="64294" y="0"/>
                </a:lnTo>
                <a:lnTo>
                  <a:pt x="78582" y="0"/>
                </a:lnTo>
                <a:lnTo>
                  <a:pt x="100013" y="0"/>
                </a:lnTo>
                <a:lnTo>
                  <a:pt x="107157" y="0"/>
                </a:lnTo>
                <a:lnTo>
                  <a:pt x="114300" y="0"/>
                </a:lnTo>
                <a:lnTo>
                  <a:pt x="11430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30" name="Freeform 16429"/>
          <p:cNvSpPr/>
          <p:nvPr/>
        </p:nvSpPr>
        <p:spPr>
          <a:xfrm>
            <a:off x="7379495" y="4364832"/>
            <a:ext cx="114301" cy="7144"/>
          </a:xfrm>
          <a:custGeom>
            <a:avLst/>
            <a:gdLst/>
            <a:ahLst/>
            <a:cxnLst/>
            <a:rect l="0" t="0" r="0" b="0"/>
            <a:pathLst>
              <a:path w="114301" h="7144">
                <a:moveTo>
                  <a:pt x="7143" y="0"/>
                </a:moveTo>
                <a:lnTo>
                  <a:pt x="7143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3" y="0"/>
                </a:lnTo>
                <a:lnTo>
                  <a:pt x="7143" y="0"/>
                </a:lnTo>
                <a:lnTo>
                  <a:pt x="14287" y="0"/>
                </a:lnTo>
                <a:lnTo>
                  <a:pt x="21431" y="0"/>
                </a:lnTo>
                <a:lnTo>
                  <a:pt x="35718" y="0"/>
                </a:lnTo>
                <a:lnTo>
                  <a:pt x="50006" y="0"/>
                </a:lnTo>
                <a:lnTo>
                  <a:pt x="71437" y="7143"/>
                </a:lnTo>
                <a:lnTo>
                  <a:pt x="92868" y="7143"/>
                </a:lnTo>
                <a:lnTo>
                  <a:pt x="107156" y="7143"/>
                </a:lnTo>
                <a:lnTo>
                  <a:pt x="114300" y="7143"/>
                </a:lnTo>
                <a:lnTo>
                  <a:pt x="114300" y="714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31" name="Freeform 16430"/>
          <p:cNvSpPr/>
          <p:nvPr/>
        </p:nvSpPr>
        <p:spPr>
          <a:xfrm>
            <a:off x="6686551" y="4357688"/>
            <a:ext cx="435770" cy="457201"/>
          </a:xfrm>
          <a:custGeom>
            <a:avLst/>
            <a:gdLst/>
            <a:ahLst/>
            <a:cxnLst/>
            <a:rect l="0" t="0" r="0" b="0"/>
            <a:pathLst>
              <a:path w="435770" h="457201">
                <a:moveTo>
                  <a:pt x="64294" y="78581"/>
                </a:moveTo>
                <a:lnTo>
                  <a:pt x="64294" y="78581"/>
                </a:lnTo>
                <a:lnTo>
                  <a:pt x="64294" y="78581"/>
                </a:lnTo>
                <a:lnTo>
                  <a:pt x="64294" y="78581"/>
                </a:lnTo>
                <a:lnTo>
                  <a:pt x="64294" y="71437"/>
                </a:lnTo>
                <a:lnTo>
                  <a:pt x="64294" y="64294"/>
                </a:lnTo>
                <a:lnTo>
                  <a:pt x="71437" y="64294"/>
                </a:lnTo>
                <a:lnTo>
                  <a:pt x="71437" y="57150"/>
                </a:lnTo>
                <a:lnTo>
                  <a:pt x="78581" y="50006"/>
                </a:lnTo>
                <a:lnTo>
                  <a:pt x="85725" y="42862"/>
                </a:lnTo>
                <a:lnTo>
                  <a:pt x="92869" y="42862"/>
                </a:lnTo>
                <a:lnTo>
                  <a:pt x="100012" y="28575"/>
                </a:lnTo>
                <a:lnTo>
                  <a:pt x="107156" y="28575"/>
                </a:lnTo>
                <a:lnTo>
                  <a:pt x="114300" y="21431"/>
                </a:lnTo>
                <a:lnTo>
                  <a:pt x="121444" y="14287"/>
                </a:lnTo>
                <a:lnTo>
                  <a:pt x="128587" y="7144"/>
                </a:lnTo>
                <a:lnTo>
                  <a:pt x="135731" y="7144"/>
                </a:lnTo>
                <a:lnTo>
                  <a:pt x="150019" y="0"/>
                </a:lnTo>
                <a:lnTo>
                  <a:pt x="164306" y="0"/>
                </a:lnTo>
                <a:lnTo>
                  <a:pt x="171450" y="0"/>
                </a:lnTo>
                <a:lnTo>
                  <a:pt x="185737" y="0"/>
                </a:lnTo>
                <a:lnTo>
                  <a:pt x="200025" y="0"/>
                </a:lnTo>
                <a:lnTo>
                  <a:pt x="207169" y="0"/>
                </a:lnTo>
                <a:lnTo>
                  <a:pt x="221456" y="0"/>
                </a:lnTo>
                <a:lnTo>
                  <a:pt x="235744" y="0"/>
                </a:lnTo>
                <a:lnTo>
                  <a:pt x="242887" y="7144"/>
                </a:lnTo>
                <a:lnTo>
                  <a:pt x="257175" y="7144"/>
                </a:lnTo>
                <a:lnTo>
                  <a:pt x="271462" y="14287"/>
                </a:lnTo>
                <a:lnTo>
                  <a:pt x="278606" y="21431"/>
                </a:lnTo>
                <a:lnTo>
                  <a:pt x="292894" y="28575"/>
                </a:lnTo>
                <a:lnTo>
                  <a:pt x="307181" y="42862"/>
                </a:lnTo>
                <a:lnTo>
                  <a:pt x="314325" y="50006"/>
                </a:lnTo>
                <a:lnTo>
                  <a:pt x="328612" y="50006"/>
                </a:lnTo>
                <a:lnTo>
                  <a:pt x="335756" y="57150"/>
                </a:lnTo>
                <a:lnTo>
                  <a:pt x="350044" y="64294"/>
                </a:lnTo>
                <a:lnTo>
                  <a:pt x="357187" y="64294"/>
                </a:lnTo>
                <a:lnTo>
                  <a:pt x="371475" y="71437"/>
                </a:lnTo>
                <a:lnTo>
                  <a:pt x="378619" y="71437"/>
                </a:lnTo>
                <a:lnTo>
                  <a:pt x="385762" y="71437"/>
                </a:lnTo>
                <a:lnTo>
                  <a:pt x="385762" y="71437"/>
                </a:lnTo>
                <a:lnTo>
                  <a:pt x="392906" y="71437"/>
                </a:lnTo>
                <a:lnTo>
                  <a:pt x="392906" y="71437"/>
                </a:lnTo>
                <a:lnTo>
                  <a:pt x="392906" y="71437"/>
                </a:lnTo>
                <a:lnTo>
                  <a:pt x="392906" y="71437"/>
                </a:lnTo>
                <a:lnTo>
                  <a:pt x="392906" y="71437"/>
                </a:lnTo>
                <a:lnTo>
                  <a:pt x="392906" y="64294"/>
                </a:lnTo>
                <a:lnTo>
                  <a:pt x="385762" y="64294"/>
                </a:lnTo>
                <a:lnTo>
                  <a:pt x="385762" y="64294"/>
                </a:lnTo>
                <a:lnTo>
                  <a:pt x="385762" y="64294"/>
                </a:lnTo>
                <a:lnTo>
                  <a:pt x="378619" y="57150"/>
                </a:lnTo>
                <a:lnTo>
                  <a:pt x="364331" y="57150"/>
                </a:lnTo>
                <a:lnTo>
                  <a:pt x="357187" y="57150"/>
                </a:lnTo>
                <a:lnTo>
                  <a:pt x="350044" y="57150"/>
                </a:lnTo>
                <a:lnTo>
                  <a:pt x="335756" y="57150"/>
                </a:lnTo>
                <a:lnTo>
                  <a:pt x="321469" y="57150"/>
                </a:lnTo>
                <a:lnTo>
                  <a:pt x="307181" y="64294"/>
                </a:lnTo>
                <a:lnTo>
                  <a:pt x="292894" y="64294"/>
                </a:lnTo>
                <a:lnTo>
                  <a:pt x="278606" y="64294"/>
                </a:lnTo>
                <a:lnTo>
                  <a:pt x="257175" y="71437"/>
                </a:lnTo>
                <a:lnTo>
                  <a:pt x="242887" y="71437"/>
                </a:lnTo>
                <a:lnTo>
                  <a:pt x="228600" y="78581"/>
                </a:lnTo>
                <a:lnTo>
                  <a:pt x="207169" y="78581"/>
                </a:lnTo>
                <a:lnTo>
                  <a:pt x="192881" y="85725"/>
                </a:lnTo>
                <a:lnTo>
                  <a:pt x="171450" y="92869"/>
                </a:lnTo>
                <a:lnTo>
                  <a:pt x="157162" y="107156"/>
                </a:lnTo>
                <a:lnTo>
                  <a:pt x="135731" y="114300"/>
                </a:lnTo>
                <a:lnTo>
                  <a:pt x="121444" y="121444"/>
                </a:lnTo>
                <a:lnTo>
                  <a:pt x="100012" y="128587"/>
                </a:lnTo>
                <a:lnTo>
                  <a:pt x="85725" y="142875"/>
                </a:lnTo>
                <a:lnTo>
                  <a:pt x="71437" y="150019"/>
                </a:lnTo>
                <a:lnTo>
                  <a:pt x="57150" y="164306"/>
                </a:lnTo>
                <a:lnTo>
                  <a:pt x="42862" y="171450"/>
                </a:lnTo>
                <a:lnTo>
                  <a:pt x="35719" y="185737"/>
                </a:lnTo>
                <a:lnTo>
                  <a:pt x="28575" y="200025"/>
                </a:lnTo>
                <a:lnTo>
                  <a:pt x="14287" y="207169"/>
                </a:lnTo>
                <a:lnTo>
                  <a:pt x="7144" y="221456"/>
                </a:lnTo>
                <a:lnTo>
                  <a:pt x="7144" y="228600"/>
                </a:lnTo>
                <a:lnTo>
                  <a:pt x="0" y="242887"/>
                </a:lnTo>
                <a:lnTo>
                  <a:pt x="0" y="257175"/>
                </a:lnTo>
                <a:lnTo>
                  <a:pt x="0" y="264319"/>
                </a:lnTo>
                <a:lnTo>
                  <a:pt x="0" y="278606"/>
                </a:lnTo>
                <a:lnTo>
                  <a:pt x="0" y="292894"/>
                </a:lnTo>
                <a:lnTo>
                  <a:pt x="7144" y="300037"/>
                </a:lnTo>
                <a:lnTo>
                  <a:pt x="7144" y="314325"/>
                </a:lnTo>
                <a:lnTo>
                  <a:pt x="21431" y="328612"/>
                </a:lnTo>
                <a:lnTo>
                  <a:pt x="28575" y="342900"/>
                </a:lnTo>
                <a:lnTo>
                  <a:pt x="42862" y="350044"/>
                </a:lnTo>
                <a:lnTo>
                  <a:pt x="50006" y="364331"/>
                </a:lnTo>
                <a:lnTo>
                  <a:pt x="64294" y="378619"/>
                </a:lnTo>
                <a:lnTo>
                  <a:pt x="71437" y="385762"/>
                </a:lnTo>
                <a:lnTo>
                  <a:pt x="85725" y="400050"/>
                </a:lnTo>
                <a:lnTo>
                  <a:pt x="107156" y="407194"/>
                </a:lnTo>
                <a:lnTo>
                  <a:pt x="121444" y="414337"/>
                </a:lnTo>
                <a:lnTo>
                  <a:pt x="135731" y="428625"/>
                </a:lnTo>
                <a:lnTo>
                  <a:pt x="157162" y="435769"/>
                </a:lnTo>
                <a:lnTo>
                  <a:pt x="171450" y="442912"/>
                </a:lnTo>
                <a:lnTo>
                  <a:pt x="192881" y="450056"/>
                </a:lnTo>
                <a:lnTo>
                  <a:pt x="214312" y="450056"/>
                </a:lnTo>
                <a:lnTo>
                  <a:pt x="235744" y="450056"/>
                </a:lnTo>
                <a:lnTo>
                  <a:pt x="257175" y="457200"/>
                </a:lnTo>
                <a:lnTo>
                  <a:pt x="271462" y="457200"/>
                </a:lnTo>
                <a:lnTo>
                  <a:pt x="292894" y="457200"/>
                </a:lnTo>
                <a:lnTo>
                  <a:pt x="314325" y="457200"/>
                </a:lnTo>
                <a:lnTo>
                  <a:pt x="335756" y="450056"/>
                </a:lnTo>
                <a:lnTo>
                  <a:pt x="350044" y="450056"/>
                </a:lnTo>
                <a:lnTo>
                  <a:pt x="371475" y="442912"/>
                </a:lnTo>
                <a:lnTo>
                  <a:pt x="385762" y="442912"/>
                </a:lnTo>
                <a:lnTo>
                  <a:pt x="407194" y="435769"/>
                </a:lnTo>
                <a:lnTo>
                  <a:pt x="421481" y="428625"/>
                </a:lnTo>
                <a:lnTo>
                  <a:pt x="428625" y="421481"/>
                </a:lnTo>
                <a:lnTo>
                  <a:pt x="435769" y="414337"/>
                </a:lnTo>
                <a:lnTo>
                  <a:pt x="435769" y="41433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32" name="Freeform 16431"/>
          <p:cNvSpPr/>
          <p:nvPr/>
        </p:nvSpPr>
        <p:spPr>
          <a:xfrm>
            <a:off x="6908007" y="4186238"/>
            <a:ext cx="35720" cy="35720"/>
          </a:xfrm>
          <a:custGeom>
            <a:avLst/>
            <a:gdLst/>
            <a:ahLst/>
            <a:cxnLst/>
            <a:rect l="0" t="0" r="0" b="0"/>
            <a:pathLst>
              <a:path w="35720" h="35720">
                <a:moveTo>
                  <a:pt x="28575" y="21431"/>
                </a:moveTo>
                <a:lnTo>
                  <a:pt x="28575" y="21431"/>
                </a:lnTo>
                <a:lnTo>
                  <a:pt x="28575" y="21431"/>
                </a:lnTo>
                <a:lnTo>
                  <a:pt x="28575" y="21431"/>
                </a:lnTo>
                <a:lnTo>
                  <a:pt x="35719" y="21431"/>
                </a:lnTo>
                <a:lnTo>
                  <a:pt x="35719" y="28575"/>
                </a:lnTo>
                <a:lnTo>
                  <a:pt x="28575" y="28575"/>
                </a:lnTo>
                <a:lnTo>
                  <a:pt x="28575" y="28575"/>
                </a:lnTo>
                <a:lnTo>
                  <a:pt x="28575" y="28575"/>
                </a:lnTo>
                <a:lnTo>
                  <a:pt x="28575" y="28575"/>
                </a:lnTo>
                <a:lnTo>
                  <a:pt x="21431" y="35719"/>
                </a:lnTo>
                <a:lnTo>
                  <a:pt x="21431" y="35719"/>
                </a:lnTo>
                <a:lnTo>
                  <a:pt x="14288" y="35719"/>
                </a:lnTo>
                <a:lnTo>
                  <a:pt x="14288" y="35719"/>
                </a:lnTo>
                <a:lnTo>
                  <a:pt x="7144" y="35719"/>
                </a:lnTo>
                <a:lnTo>
                  <a:pt x="7144" y="28575"/>
                </a:lnTo>
                <a:lnTo>
                  <a:pt x="7144" y="28575"/>
                </a:ln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0" y="14287"/>
                </a:lnTo>
                <a:lnTo>
                  <a:pt x="0" y="14287"/>
                </a:lnTo>
                <a:lnTo>
                  <a:pt x="0" y="14287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0"/>
                </a:lnTo>
                <a:lnTo>
                  <a:pt x="7144" y="0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33" name="Freeform 16432"/>
          <p:cNvSpPr/>
          <p:nvPr/>
        </p:nvSpPr>
        <p:spPr>
          <a:xfrm>
            <a:off x="6943726" y="3921919"/>
            <a:ext cx="114301" cy="135732"/>
          </a:xfrm>
          <a:custGeom>
            <a:avLst/>
            <a:gdLst/>
            <a:ahLst/>
            <a:cxnLst/>
            <a:rect l="0" t="0" r="0" b="0"/>
            <a:pathLst>
              <a:path w="114301" h="135732">
                <a:moveTo>
                  <a:pt x="71437" y="78581"/>
                </a:moveTo>
                <a:lnTo>
                  <a:pt x="71437" y="78581"/>
                </a:lnTo>
                <a:lnTo>
                  <a:pt x="64294" y="78581"/>
                </a:lnTo>
                <a:lnTo>
                  <a:pt x="64294" y="78581"/>
                </a:lnTo>
                <a:lnTo>
                  <a:pt x="64294" y="71437"/>
                </a:lnTo>
                <a:lnTo>
                  <a:pt x="57150" y="71437"/>
                </a:lnTo>
                <a:lnTo>
                  <a:pt x="57150" y="71437"/>
                </a:lnTo>
                <a:lnTo>
                  <a:pt x="50006" y="71437"/>
                </a:lnTo>
                <a:lnTo>
                  <a:pt x="35719" y="64294"/>
                </a:lnTo>
                <a:lnTo>
                  <a:pt x="28575" y="64294"/>
                </a:lnTo>
                <a:lnTo>
                  <a:pt x="28575" y="57150"/>
                </a:lnTo>
                <a:lnTo>
                  <a:pt x="21431" y="50006"/>
                </a:lnTo>
                <a:lnTo>
                  <a:pt x="21431" y="50006"/>
                </a:lnTo>
                <a:lnTo>
                  <a:pt x="14287" y="42862"/>
                </a:lnTo>
                <a:lnTo>
                  <a:pt x="14287" y="35719"/>
                </a:lnTo>
                <a:lnTo>
                  <a:pt x="14287" y="35719"/>
                </a:lnTo>
                <a:lnTo>
                  <a:pt x="14287" y="28575"/>
                </a:lnTo>
                <a:lnTo>
                  <a:pt x="21431" y="21431"/>
                </a:lnTo>
                <a:lnTo>
                  <a:pt x="21431" y="14287"/>
                </a:lnTo>
                <a:lnTo>
                  <a:pt x="21431" y="14287"/>
                </a:lnTo>
                <a:lnTo>
                  <a:pt x="28575" y="7144"/>
                </a:lnTo>
                <a:lnTo>
                  <a:pt x="35719" y="7144"/>
                </a:lnTo>
                <a:lnTo>
                  <a:pt x="42862" y="0"/>
                </a:lnTo>
                <a:lnTo>
                  <a:pt x="57150" y="0"/>
                </a:lnTo>
                <a:lnTo>
                  <a:pt x="64294" y="0"/>
                </a:lnTo>
                <a:lnTo>
                  <a:pt x="71437" y="0"/>
                </a:lnTo>
                <a:lnTo>
                  <a:pt x="78581" y="7144"/>
                </a:lnTo>
                <a:lnTo>
                  <a:pt x="85725" y="14287"/>
                </a:lnTo>
                <a:lnTo>
                  <a:pt x="92869" y="14287"/>
                </a:lnTo>
                <a:lnTo>
                  <a:pt x="92869" y="21431"/>
                </a:lnTo>
                <a:lnTo>
                  <a:pt x="100012" y="28575"/>
                </a:lnTo>
                <a:lnTo>
                  <a:pt x="107156" y="35719"/>
                </a:lnTo>
                <a:lnTo>
                  <a:pt x="107156" y="42862"/>
                </a:lnTo>
                <a:lnTo>
                  <a:pt x="114300" y="57150"/>
                </a:lnTo>
                <a:lnTo>
                  <a:pt x="107156" y="64294"/>
                </a:lnTo>
                <a:lnTo>
                  <a:pt x="114300" y="71437"/>
                </a:lnTo>
                <a:lnTo>
                  <a:pt x="107156" y="78581"/>
                </a:lnTo>
                <a:lnTo>
                  <a:pt x="107156" y="92869"/>
                </a:lnTo>
                <a:lnTo>
                  <a:pt x="100012" y="100012"/>
                </a:lnTo>
                <a:lnTo>
                  <a:pt x="92869" y="107156"/>
                </a:lnTo>
                <a:lnTo>
                  <a:pt x="85725" y="114300"/>
                </a:lnTo>
                <a:lnTo>
                  <a:pt x="78581" y="114300"/>
                </a:lnTo>
                <a:lnTo>
                  <a:pt x="71437" y="121444"/>
                </a:lnTo>
                <a:lnTo>
                  <a:pt x="64294" y="128587"/>
                </a:lnTo>
                <a:lnTo>
                  <a:pt x="57150" y="128587"/>
                </a:lnTo>
                <a:lnTo>
                  <a:pt x="50006" y="135731"/>
                </a:lnTo>
                <a:lnTo>
                  <a:pt x="35719" y="135731"/>
                </a:lnTo>
                <a:lnTo>
                  <a:pt x="28575" y="135731"/>
                </a:lnTo>
                <a:lnTo>
                  <a:pt x="21431" y="135731"/>
                </a:lnTo>
                <a:lnTo>
                  <a:pt x="14287" y="135731"/>
                </a:lnTo>
                <a:lnTo>
                  <a:pt x="14287" y="135731"/>
                </a:lnTo>
                <a:lnTo>
                  <a:pt x="7144" y="135731"/>
                </a:lnTo>
                <a:lnTo>
                  <a:pt x="0" y="135731"/>
                </a:lnTo>
                <a:lnTo>
                  <a:pt x="0" y="135731"/>
                </a:lnTo>
                <a:lnTo>
                  <a:pt x="0" y="135731"/>
                </a:lnTo>
                <a:lnTo>
                  <a:pt x="0" y="1357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34" name="Freeform 16433"/>
          <p:cNvSpPr/>
          <p:nvPr/>
        </p:nvSpPr>
        <p:spPr>
          <a:xfrm>
            <a:off x="6279357" y="4393407"/>
            <a:ext cx="228601" cy="14288"/>
          </a:xfrm>
          <a:custGeom>
            <a:avLst/>
            <a:gdLst/>
            <a:ahLst/>
            <a:cxnLst/>
            <a:rect l="0" t="0" r="0" b="0"/>
            <a:pathLst>
              <a:path w="228601" h="1428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0"/>
                </a:lnTo>
                <a:lnTo>
                  <a:pt x="14288" y="0"/>
                </a:lnTo>
                <a:lnTo>
                  <a:pt x="21431" y="7143"/>
                </a:lnTo>
                <a:lnTo>
                  <a:pt x="35719" y="7143"/>
                </a:lnTo>
                <a:lnTo>
                  <a:pt x="50006" y="7143"/>
                </a:lnTo>
                <a:lnTo>
                  <a:pt x="64294" y="7143"/>
                </a:lnTo>
                <a:lnTo>
                  <a:pt x="78581" y="7143"/>
                </a:lnTo>
                <a:lnTo>
                  <a:pt x="100013" y="7143"/>
                </a:lnTo>
                <a:lnTo>
                  <a:pt x="121444" y="7143"/>
                </a:lnTo>
                <a:lnTo>
                  <a:pt x="135731" y="7143"/>
                </a:lnTo>
                <a:lnTo>
                  <a:pt x="157163" y="14287"/>
                </a:lnTo>
                <a:lnTo>
                  <a:pt x="171450" y="14287"/>
                </a:lnTo>
                <a:lnTo>
                  <a:pt x="185738" y="7143"/>
                </a:lnTo>
                <a:lnTo>
                  <a:pt x="200025" y="7143"/>
                </a:lnTo>
                <a:lnTo>
                  <a:pt x="214313" y="7143"/>
                </a:lnTo>
                <a:lnTo>
                  <a:pt x="221456" y="0"/>
                </a:lnTo>
                <a:lnTo>
                  <a:pt x="228600" y="0"/>
                </a:lnTo>
                <a:lnTo>
                  <a:pt x="228600" y="0"/>
                </a:lnTo>
                <a:lnTo>
                  <a:pt x="22860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35" name="Freeform 16434"/>
          <p:cNvSpPr/>
          <p:nvPr/>
        </p:nvSpPr>
        <p:spPr>
          <a:xfrm>
            <a:off x="6372226" y="4250532"/>
            <a:ext cx="21432" cy="385763"/>
          </a:xfrm>
          <a:custGeom>
            <a:avLst/>
            <a:gdLst/>
            <a:ahLst/>
            <a:cxnLst/>
            <a:rect l="0" t="0" r="0" b="0"/>
            <a:pathLst>
              <a:path w="21432" h="385763">
                <a:moveTo>
                  <a:pt x="21431" y="0"/>
                </a:moveTo>
                <a:lnTo>
                  <a:pt x="21431" y="0"/>
                </a:lnTo>
                <a:lnTo>
                  <a:pt x="21431" y="7143"/>
                </a:lnTo>
                <a:lnTo>
                  <a:pt x="21431" y="7143"/>
                </a:lnTo>
                <a:lnTo>
                  <a:pt x="21431" y="14287"/>
                </a:lnTo>
                <a:lnTo>
                  <a:pt x="14287" y="21431"/>
                </a:lnTo>
                <a:lnTo>
                  <a:pt x="14287" y="28575"/>
                </a:lnTo>
                <a:lnTo>
                  <a:pt x="14287" y="42862"/>
                </a:lnTo>
                <a:lnTo>
                  <a:pt x="14287" y="57150"/>
                </a:lnTo>
                <a:lnTo>
                  <a:pt x="14287" y="71437"/>
                </a:lnTo>
                <a:lnTo>
                  <a:pt x="14287" y="85725"/>
                </a:lnTo>
                <a:lnTo>
                  <a:pt x="14287" y="107156"/>
                </a:lnTo>
                <a:lnTo>
                  <a:pt x="14287" y="121443"/>
                </a:lnTo>
                <a:lnTo>
                  <a:pt x="14287" y="142875"/>
                </a:lnTo>
                <a:lnTo>
                  <a:pt x="14287" y="164306"/>
                </a:lnTo>
                <a:lnTo>
                  <a:pt x="14287" y="185737"/>
                </a:lnTo>
                <a:lnTo>
                  <a:pt x="14287" y="207168"/>
                </a:lnTo>
                <a:lnTo>
                  <a:pt x="14287" y="228600"/>
                </a:lnTo>
                <a:lnTo>
                  <a:pt x="14287" y="257175"/>
                </a:lnTo>
                <a:lnTo>
                  <a:pt x="7144" y="278606"/>
                </a:lnTo>
                <a:lnTo>
                  <a:pt x="7144" y="300037"/>
                </a:lnTo>
                <a:lnTo>
                  <a:pt x="7144" y="328612"/>
                </a:lnTo>
                <a:lnTo>
                  <a:pt x="0" y="350043"/>
                </a:lnTo>
                <a:lnTo>
                  <a:pt x="0" y="371475"/>
                </a:lnTo>
                <a:lnTo>
                  <a:pt x="0" y="385762"/>
                </a:lnTo>
                <a:lnTo>
                  <a:pt x="0" y="38576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36" name="Freeform 16435"/>
          <p:cNvSpPr/>
          <p:nvPr/>
        </p:nvSpPr>
        <p:spPr>
          <a:xfrm>
            <a:off x="5564982" y="4271963"/>
            <a:ext cx="371476" cy="285751"/>
          </a:xfrm>
          <a:custGeom>
            <a:avLst/>
            <a:gdLst/>
            <a:ahLst/>
            <a:cxnLst/>
            <a:rect l="0" t="0" r="0" b="0"/>
            <a:pathLst>
              <a:path w="371476" h="285751">
                <a:moveTo>
                  <a:pt x="14288" y="285750"/>
                </a:moveTo>
                <a:lnTo>
                  <a:pt x="14288" y="285750"/>
                </a:lnTo>
                <a:lnTo>
                  <a:pt x="14288" y="278606"/>
                </a:lnTo>
                <a:lnTo>
                  <a:pt x="14288" y="278606"/>
                </a:lnTo>
                <a:lnTo>
                  <a:pt x="14288" y="271462"/>
                </a:lnTo>
                <a:lnTo>
                  <a:pt x="21431" y="264319"/>
                </a:lnTo>
                <a:lnTo>
                  <a:pt x="21431" y="264319"/>
                </a:lnTo>
                <a:lnTo>
                  <a:pt x="21431" y="257175"/>
                </a:lnTo>
                <a:lnTo>
                  <a:pt x="21431" y="250031"/>
                </a:lnTo>
                <a:lnTo>
                  <a:pt x="28575" y="235744"/>
                </a:lnTo>
                <a:lnTo>
                  <a:pt x="28575" y="228600"/>
                </a:lnTo>
                <a:lnTo>
                  <a:pt x="35719" y="221456"/>
                </a:lnTo>
                <a:lnTo>
                  <a:pt x="35719" y="207169"/>
                </a:lnTo>
                <a:lnTo>
                  <a:pt x="42863" y="192881"/>
                </a:lnTo>
                <a:lnTo>
                  <a:pt x="50006" y="178594"/>
                </a:lnTo>
                <a:lnTo>
                  <a:pt x="57150" y="164306"/>
                </a:lnTo>
                <a:lnTo>
                  <a:pt x="71438" y="150019"/>
                </a:lnTo>
                <a:lnTo>
                  <a:pt x="78581" y="135731"/>
                </a:lnTo>
                <a:lnTo>
                  <a:pt x="85725" y="121444"/>
                </a:lnTo>
                <a:lnTo>
                  <a:pt x="92869" y="107156"/>
                </a:lnTo>
                <a:lnTo>
                  <a:pt x="107156" y="92869"/>
                </a:lnTo>
                <a:lnTo>
                  <a:pt x="114300" y="78581"/>
                </a:lnTo>
                <a:lnTo>
                  <a:pt x="128588" y="64294"/>
                </a:lnTo>
                <a:lnTo>
                  <a:pt x="142875" y="57150"/>
                </a:lnTo>
                <a:lnTo>
                  <a:pt x="150019" y="42862"/>
                </a:lnTo>
                <a:lnTo>
                  <a:pt x="164306" y="35719"/>
                </a:lnTo>
                <a:lnTo>
                  <a:pt x="185738" y="21431"/>
                </a:lnTo>
                <a:lnTo>
                  <a:pt x="200025" y="14287"/>
                </a:lnTo>
                <a:lnTo>
                  <a:pt x="214313" y="7144"/>
                </a:lnTo>
                <a:lnTo>
                  <a:pt x="235744" y="7144"/>
                </a:lnTo>
                <a:lnTo>
                  <a:pt x="250031" y="0"/>
                </a:lnTo>
                <a:lnTo>
                  <a:pt x="271463" y="0"/>
                </a:lnTo>
                <a:lnTo>
                  <a:pt x="292894" y="0"/>
                </a:lnTo>
                <a:lnTo>
                  <a:pt x="307181" y="7144"/>
                </a:lnTo>
                <a:lnTo>
                  <a:pt x="321469" y="7144"/>
                </a:lnTo>
                <a:lnTo>
                  <a:pt x="335756" y="14287"/>
                </a:lnTo>
                <a:lnTo>
                  <a:pt x="342900" y="21431"/>
                </a:lnTo>
                <a:lnTo>
                  <a:pt x="357188" y="28575"/>
                </a:lnTo>
                <a:lnTo>
                  <a:pt x="364331" y="35719"/>
                </a:lnTo>
                <a:lnTo>
                  <a:pt x="364331" y="42862"/>
                </a:lnTo>
                <a:lnTo>
                  <a:pt x="371475" y="50006"/>
                </a:lnTo>
                <a:lnTo>
                  <a:pt x="371475" y="64294"/>
                </a:lnTo>
                <a:lnTo>
                  <a:pt x="371475" y="71437"/>
                </a:lnTo>
                <a:lnTo>
                  <a:pt x="371475" y="85725"/>
                </a:lnTo>
                <a:lnTo>
                  <a:pt x="364331" y="92869"/>
                </a:lnTo>
                <a:lnTo>
                  <a:pt x="357188" y="100012"/>
                </a:lnTo>
                <a:lnTo>
                  <a:pt x="342900" y="114300"/>
                </a:lnTo>
                <a:lnTo>
                  <a:pt x="328613" y="121444"/>
                </a:lnTo>
                <a:lnTo>
                  <a:pt x="314325" y="128587"/>
                </a:lnTo>
                <a:lnTo>
                  <a:pt x="300038" y="135731"/>
                </a:lnTo>
                <a:lnTo>
                  <a:pt x="278606" y="142875"/>
                </a:lnTo>
                <a:lnTo>
                  <a:pt x="257175" y="150019"/>
                </a:lnTo>
                <a:lnTo>
                  <a:pt x="235744" y="150019"/>
                </a:lnTo>
                <a:lnTo>
                  <a:pt x="214313" y="150019"/>
                </a:lnTo>
                <a:lnTo>
                  <a:pt x="185738" y="157162"/>
                </a:lnTo>
                <a:lnTo>
                  <a:pt x="157163" y="157162"/>
                </a:lnTo>
                <a:lnTo>
                  <a:pt x="135731" y="157162"/>
                </a:lnTo>
                <a:lnTo>
                  <a:pt x="107156" y="157162"/>
                </a:lnTo>
                <a:lnTo>
                  <a:pt x="78581" y="157162"/>
                </a:lnTo>
                <a:lnTo>
                  <a:pt x="50006" y="157162"/>
                </a:lnTo>
                <a:lnTo>
                  <a:pt x="28575" y="150019"/>
                </a:lnTo>
                <a:lnTo>
                  <a:pt x="7144" y="150019"/>
                </a:lnTo>
                <a:lnTo>
                  <a:pt x="0" y="150019"/>
                </a:lnTo>
                <a:lnTo>
                  <a:pt x="0" y="1500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37" name="Freeform 16436"/>
          <p:cNvSpPr/>
          <p:nvPr/>
        </p:nvSpPr>
        <p:spPr>
          <a:xfrm>
            <a:off x="5815013" y="4007644"/>
            <a:ext cx="7145" cy="228601"/>
          </a:xfrm>
          <a:custGeom>
            <a:avLst/>
            <a:gdLst/>
            <a:ahLst/>
            <a:cxnLst/>
            <a:rect l="0" t="0" r="0" b="0"/>
            <a:pathLst>
              <a:path w="7145" h="228601">
                <a:moveTo>
                  <a:pt x="0" y="21431"/>
                </a:moveTo>
                <a:lnTo>
                  <a:pt x="7144" y="14287"/>
                </a:lnTo>
                <a:lnTo>
                  <a:pt x="7144" y="14287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7144"/>
                </a:lnTo>
                <a:lnTo>
                  <a:pt x="7144" y="14287"/>
                </a:lnTo>
                <a:lnTo>
                  <a:pt x="7144" y="21431"/>
                </a:lnTo>
                <a:lnTo>
                  <a:pt x="7144" y="28575"/>
                </a:lnTo>
                <a:lnTo>
                  <a:pt x="7144" y="35719"/>
                </a:lnTo>
                <a:lnTo>
                  <a:pt x="7144" y="50006"/>
                </a:lnTo>
                <a:lnTo>
                  <a:pt x="7144" y="64294"/>
                </a:lnTo>
                <a:lnTo>
                  <a:pt x="7144" y="85725"/>
                </a:lnTo>
                <a:lnTo>
                  <a:pt x="7144" y="100012"/>
                </a:lnTo>
                <a:lnTo>
                  <a:pt x="7144" y="121444"/>
                </a:lnTo>
                <a:lnTo>
                  <a:pt x="7144" y="142875"/>
                </a:lnTo>
                <a:lnTo>
                  <a:pt x="7144" y="164306"/>
                </a:lnTo>
                <a:lnTo>
                  <a:pt x="7144" y="192881"/>
                </a:lnTo>
                <a:lnTo>
                  <a:pt x="7144" y="214313"/>
                </a:lnTo>
                <a:lnTo>
                  <a:pt x="7144" y="228600"/>
                </a:lnTo>
                <a:lnTo>
                  <a:pt x="7144" y="2286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38" name="Freeform 16437"/>
          <p:cNvSpPr/>
          <p:nvPr/>
        </p:nvSpPr>
        <p:spPr>
          <a:xfrm>
            <a:off x="5143501" y="4379119"/>
            <a:ext cx="214313" cy="14289"/>
          </a:xfrm>
          <a:custGeom>
            <a:avLst/>
            <a:gdLst/>
            <a:ahLst/>
            <a:cxnLst/>
            <a:rect l="0" t="0" r="0" b="0"/>
            <a:pathLst>
              <a:path w="214313" h="14289">
                <a:moveTo>
                  <a:pt x="0" y="14288"/>
                </a:move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7144" y="7144"/>
                </a:lnTo>
                <a:lnTo>
                  <a:pt x="21431" y="7144"/>
                </a:lnTo>
                <a:lnTo>
                  <a:pt x="28575" y="7144"/>
                </a:lnTo>
                <a:lnTo>
                  <a:pt x="42862" y="7144"/>
                </a:lnTo>
                <a:lnTo>
                  <a:pt x="57150" y="7144"/>
                </a:lnTo>
                <a:lnTo>
                  <a:pt x="78581" y="7144"/>
                </a:lnTo>
                <a:lnTo>
                  <a:pt x="92869" y="0"/>
                </a:lnTo>
                <a:lnTo>
                  <a:pt x="114300" y="0"/>
                </a:lnTo>
                <a:lnTo>
                  <a:pt x="135731" y="0"/>
                </a:lnTo>
                <a:lnTo>
                  <a:pt x="150019" y="0"/>
                </a:lnTo>
                <a:lnTo>
                  <a:pt x="178594" y="0"/>
                </a:lnTo>
                <a:lnTo>
                  <a:pt x="192881" y="0"/>
                </a:lnTo>
                <a:lnTo>
                  <a:pt x="214312" y="0"/>
                </a:lnTo>
                <a:lnTo>
                  <a:pt x="214312" y="0"/>
                </a:lnTo>
                <a:lnTo>
                  <a:pt x="214312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39" name="Freeform 16438"/>
          <p:cNvSpPr/>
          <p:nvPr/>
        </p:nvSpPr>
        <p:spPr>
          <a:xfrm>
            <a:off x="5200651" y="4250532"/>
            <a:ext cx="57151" cy="407194"/>
          </a:xfrm>
          <a:custGeom>
            <a:avLst/>
            <a:gdLst/>
            <a:ahLst/>
            <a:cxnLst/>
            <a:rect l="0" t="0" r="0" b="0"/>
            <a:pathLst>
              <a:path w="57151" h="407194">
                <a:moveTo>
                  <a:pt x="57150" y="0"/>
                </a:moveTo>
                <a:lnTo>
                  <a:pt x="57150" y="0"/>
                </a:lnTo>
                <a:lnTo>
                  <a:pt x="57150" y="7143"/>
                </a:lnTo>
                <a:lnTo>
                  <a:pt x="57150" y="7143"/>
                </a:lnTo>
                <a:lnTo>
                  <a:pt x="57150" y="14287"/>
                </a:lnTo>
                <a:lnTo>
                  <a:pt x="50006" y="21431"/>
                </a:lnTo>
                <a:lnTo>
                  <a:pt x="50006" y="28575"/>
                </a:lnTo>
                <a:lnTo>
                  <a:pt x="42862" y="42862"/>
                </a:lnTo>
                <a:lnTo>
                  <a:pt x="42862" y="57150"/>
                </a:lnTo>
                <a:lnTo>
                  <a:pt x="42862" y="71437"/>
                </a:lnTo>
                <a:lnTo>
                  <a:pt x="35719" y="92868"/>
                </a:lnTo>
                <a:lnTo>
                  <a:pt x="35719" y="107156"/>
                </a:lnTo>
                <a:lnTo>
                  <a:pt x="28575" y="128587"/>
                </a:lnTo>
                <a:lnTo>
                  <a:pt x="28575" y="157162"/>
                </a:lnTo>
                <a:lnTo>
                  <a:pt x="21431" y="185737"/>
                </a:lnTo>
                <a:lnTo>
                  <a:pt x="21431" y="214312"/>
                </a:lnTo>
                <a:lnTo>
                  <a:pt x="14287" y="242887"/>
                </a:lnTo>
                <a:lnTo>
                  <a:pt x="14287" y="278606"/>
                </a:lnTo>
                <a:lnTo>
                  <a:pt x="14287" y="314325"/>
                </a:lnTo>
                <a:lnTo>
                  <a:pt x="7144" y="350043"/>
                </a:lnTo>
                <a:lnTo>
                  <a:pt x="0" y="407193"/>
                </a:lnTo>
                <a:lnTo>
                  <a:pt x="0" y="407193"/>
                </a:lnTo>
                <a:lnTo>
                  <a:pt x="0" y="40719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40" name="Freeform 16439"/>
          <p:cNvSpPr/>
          <p:nvPr/>
        </p:nvSpPr>
        <p:spPr>
          <a:xfrm>
            <a:off x="4586288" y="4279107"/>
            <a:ext cx="307183" cy="335757"/>
          </a:xfrm>
          <a:custGeom>
            <a:avLst/>
            <a:gdLst/>
            <a:ahLst/>
            <a:cxnLst/>
            <a:rect l="0" t="0" r="0" b="0"/>
            <a:pathLst>
              <a:path w="307183" h="335757">
                <a:moveTo>
                  <a:pt x="257175" y="92868"/>
                </a:moveTo>
                <a:lnTo>
                  <a:pt x="257175" y="92868"/>
                </a:lnTo>
                <a:lnTo>
                  <a:pt x="257175" y="100012"/>
                </a:lnTo>
                <a:lnTo>
                  <a:pt x="250031" y="100012"/>
                </a:lnTo>
                <a:lnTo>
                  <a:pt x="250031" y="100012"/>
                </a:lnTo>
                <a:lnTo>
                  <a:pt x="250031" y="100012"/>
                </a:lnTo>
                <a:lnTo>
                  <a:pt x="242887" y="107156"/>
                </a:lnTo>
                <a:lnTo>
                  <a:pt x="242887" y="107156"/>
                </a:lnTo>
                <a:lnTo>
                  <a:pt x="235744" y="114300"/>
                </a:lnTo>
                <a:lnTo>
                  <a:pt x="221456" y="114300"/>
                </a:lnTo>
                <a:lnTo>
                  <a:pt x="214312" y="114300"/>
                </a:lnTo>
                <a:lnTo>
                  <a:pt x="200025" y="114300"/>
                </a:lnTo>
                <a:lnTo>
                  <a:pt x="185737" y="121443"/>
                </a:lnTo>
                <a:lnTo>
                  <a:pt x="164306" y="121443"/>
                </a:lnTo>
                <a:lnTo>
                  <a:pt x="157162" y="121443"/>
                </a:lnTo>
                <a:lnTo>
                  <a:pt x="142875" y="121443"/>
                </a:lnTo>
                <a:lnTo>
                  <a:pt x="128587" y="114300"/>
                </a:lnTo>
                <a:lnTo>
                  <a:pt x="114300" y="114300"/>
                </a:lnTo>
                <a:lnTo>
                  <a:pt x="100012" y="107156"/>
                </a:lnTo>
                <a:lnTo>
                  <a:pt x="92869" y="107156"/>
                </a:lnTo>
                <a:lnTo>
                  <a:pt x="78581" y="100012"/>
                </a:lnTo>
                <a:lnTo>
                  <a:pt x="71437" y="92868"/>
                </a:lnTo>
                <a:lnTo>
                  <a:pt x="64294" y="85725"/>
                </a:lnTo>
                <a:lnTo>
                  <a:pt x="64294" y="78581"/>
                </a:lnTo>
                <a:lnTo>
                  <a:pt x="57150" y="71437"/>
                </a:lnTo>
                <a:lnTo>
                  <a:pt x="57150" y="64293"/>
                </a:lnTo>
                <a:lnTo>
                  <a:pt x="57150" y="57150"/>
                </a:lnTo>
                <a:lnTo>
                  <a:pt x="57150" y="50006"/>
                </a:lnTo>
                <a:lnTo>
                  <a:pt x="64294" y="35718"/>
                </a:lnTo>
                <a:lnTo>
                  <a:pt x="71437" y="28575"/>
                </a:lnTo>
                <a:lnTo>
                  <a:pt x="78581" y="21431"/>
                </a:lnTo>
                <a:lnTo>
                  <a:pt x="85725" y="14287"/>
                </a:lnTo>
                <a:lnTo>
                  <a:pt x="92869" y="7143"/>
                </a:lnTo>
                <a:lnTo>
                  <a:pt x="107156" y="7143"/>
                </a:lnTo>
                <a:lnTo>
                  <a:pt x="121444" y="0"/>
                </a:lnTo>
                <a:lnTo>
                  <a:pt x="128587" y="0"/>
                </a:lnTo>
                <a:lnTo>
                  <a:pt x="142875" y="0"/>
                </a:lnTo>
                <a:lnTo>
                  <a:pt x="157162" y="0"/>
                </a:lnTo>
                <a:lnTo>
                  <a:pt x="171450" y="0"/>
                </a:lnTo>
                <a:lnTo>
                  <a:pt x="185737" y="0"/>
                </a:lnTo>
                <a:lnTo>
                  <a:pt x="200025" y="7143"/>
                </a:lnTo>
                <a:lnTo>
                  <a:pt x="214312" y="14287"/>
                </a:lnTo>
                <a:lnTo>
                  <a:pt x="228600" y="21431"/>
                </a:lnTo>
                <a:lnTo>
                  <a:pt x="242887" y="35718"/>
                </a:lnTo>
                <a:lnTo>
                  <a:pt x="257175" y="42862"/>
                </a:lnTo>
                <a:lnTo>
                  <a:pt x="264319" y="50006"/>
                </a:lnTo>
                <a:lnTo>
                  <a:pt x="278606" y="64293"/>
                </a:lnTo>
                <a:lnTo>
                  <a:pt x="285750" y="78581"/>
                </a:lnTo>
                <a:lnTo>
                  <a:pt x="292894" y="92868"/>
                </a:lnTo>
                <a:lnTo>
                  <a:pt x="300038" y="114300"/>
                </a:lnTo>
                <a:lnTo>
                  <a:pt x="307182" y="128587"/>
                </a:lnTo>
                <a:lnTo>
                  <a:pt x="307182" y="142875"/>
                </a:lnTo>
                <a:lnTo>
                  <a:pt x="307182" y="164306"/>
                </a:lnTo>
                <a:lnTo>
                  <a:pt x="307182" y="178593"/>
                </a:lnTo>
                <a:lnTo>
                  <a:pt x="307182" y="192881"/>
                </a:lnTo>
                <a:lnTo>
                  <a:pt x="307182" y="207168"/>
                </a:lnTo>
                <a:lnTo>
                  <a:pt x="300038" y="228600"/>
                </a:lnTo>
                <a:lnTo>
                  <a:pt x="292894" y="242887"/>
                </a:lnTo>
                <a:lnTo>
                  <a:pt x="285750" y="257175"/>
                </a:lnTo>
                <a:lnTo>
                  <a:pt x="271462" y="271462"/>
                </a:lnTo>
                <a:lnTo>
                  <a:pt x="264319" y="278606"/>
                </a:lnTo>
                <a:lnTo>
                  <a:pt x="250031" y="292893"/>
                </a:lnTo>
                <a:lnTo>
                  <a:pt x="235744" y="307181"/>
                </a:lnTo>
                <a:lnTo>
                  <a:pt x="221456" y="314325"/>
                </a:lnTo>
                <a:lnTo>
                  <a:pt x="207169" y="321468"/>
                </a:lnTo>
                <a:lnTo>
                  <a:pt x="192881" y="328612"/>
                </a:lnTo>
                <a:lnTo>
                  <a:pt x="171450" y="328612"/>
                </a:lnTo>
                <a:lnTo>
                  <a:pt x="150019" y="335756"/>
                </a:lnTo>
                <a:lnTo>
                  <a:pt x="128587" y="335756"/>
                </a:lnTo>
                <a:lnTo>
                  <a:pt x="100012" y="335756"/>
                </a:lnTo>
                <a:lnTo>
                  <a:pt x="78581" y="335756"/>
                </a:lnTo>
                <a:lnTo>
                  <a:pt x="57150" y="328612"/>
                </a:lnTo>
                <a:lnTo>
                  <a:pt x="28575" y="328612"/>
                </a:lnTo>
                <a:lnTo>
                  <a:pt x="7144" y="328612"/>
                </a:lnTo>
                <a:lnTo>
                  <a:pt x="0" y="321468"/>
                </a:lnTo>
                <a:lnTo>
                  <a:pt x="0" y="32146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41" name="Freeform 16440"/>
          <p:cNvSpPr/>
          <p:nvPr/>
        </p:nvSpPr>
        <p:spPr>
          <a:xfrm>
            <a:off x="4143375" y="4357688"/>
            <a:ext cx="278608" cy="50007"/>
          </a:xfrm>
          <a:custGeom>
            <a:avLst/>
            <a:gdLst/>
            <a:ahLst/>
            <a:cxnLst/>
            <a:rect l="0" t="0" r="0" b="0"/>
            <a:pathLst>
              <a:path w="278608" h="50007">
                <a:moveTo>
                  <a:pt x="0" y="50006"/>
                </a:moveTo>
                <a:lnTo>
                  <a:pt x="0" y="50006"/>
                </a:lnTo>
                <a:lnTo>
                  <a:pt x="0" y="42862"/>
                </a:lnTo>
                <a:lnTo>
                  <a:pt x="0" y="42862"/>
                </a:lnTo>
                <a:lnTo>
                  <a:pt x="0" y="42862"/>
                </a:lnTo>
                <a:lnTo>
                  <a:pt x="7144" y="42862"/>
                </a:lnTo>
                <a:lnTo>
                  <a:pt x="7144" y="42862"/>
                </a:lnTo>
                <a:lnTo>
                  <a:pt x="21432" y="42862"/>
                </a:lnTo>
                <a:lnTo>
                  <a:pt x="28575" y="42862"/>
                </a:lnTo>
                <a:lnTo>
                  <a:pt x="42863" y="42862"/>
                </a:lnTo>
                <a:lnTo>
                  <a:pt x="57150" y="35719"/>
                </a:lnTo>
                <a:lnTo>
                  <a:pt x="71438" y="35719"/>
                </a:lnTo>
                <a:lnTo>
                  <a:pt x="92869" y="35719"/>
                </a:lnTo>
                <a:lnTo>
                  <a:pt x="114300" y="35719"/>
                </a:lnTo>
                <a:lnTo>
                  <a:pt x="135732" y="35719"/>
                </a:lnTo>
                <a:lnTo>
                  <a:pt x="150019" y="35719"/>
                </a:lnTo>
                <a:lnTo>
                  <a:pt x="178594" y="28575"/>
                </a:lnTo>
                <a:lnTo>
                  <a:pt x="200025" y="28575"/>
                </a:lnTo>
                <a:lnTo>
                  <a:pt x="214313" y="28575"/>
                </a:lnTo>
                <a:lnTo>
                  <a:pt x="235744" y="21431"/>
                </a:lnTo>
                <a:lnTo>
                  <a:pt x="250032" y="14287"/>
                </a:lnTo>
                <a:lnTo>
                  <a:pt x="264319" y="7144"/>
                </a:lnTo>
                <a:lnTo>
                  <a:pt x="271463" y="7144"/>
                </a:lnTo>
                <a:lnTo>
                  <a:pt x="278607" y="0"/>
                </a:lnTo>
                <a:lnTo>
                  <a:pt x="278607" y="0"/>
                </a:lnTo>
                <a:lnTo>
                  <a:pt x="278607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42" name="Freeform 16441"/>
          <p:cNvSpPr/>
          <p:nvPr/>
        </p:nvSpPr>
        <p:spPr>
          <a:xfrm>
            <a:off x="4286250" y="4236244"/>
            <a:ext cx="7145" cy="328614"/>
          </a:xfrm>
          <a:custGeom>
            <a:avLst/>
            <a:gdLst/>
            <a:ahLst/>
            <a:cxnLst/>
            <a:rect l="0" t="0" r="0" b="0"/>
            <a:pathLst>
              <a:path w="7145" h="328614">
                <a:moveTo>
                  <a:pt x="7144" y="0"/>
                </a:moveTo>
                <a:lnTo>
                  <a:pt x="7144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7144"/>
                </a:lnTo>
                <a:lnTo>
                  <a:pt x="0" y="14288"/>
                </a:lnTo>
                <a:lnTo>
                  <a:pt x="0" y="21431"/>
                </a:lnTo>
                <a:lnTo>
                  <a:pt x="0" y="28575"/>
                </a:lnTo>
                <a:lnTo>
                  <a:pt x="0" y="42863"/>
                </a:lnTo>
                <a:lnTo>
                  <a:pt x="0" y="57150"/>
                </a:lnTo>
                <a:lnTo>
                  <a:pt x="0" y="71438"/>
                </a:lnTo>
                <a:lnTo>
                  <a:pt x="0" y="85725"/>
                </a:lnTo>
                <a:lnTo>
                  <a:pt x="0" y="100013"/>
                </a:lnTo>
                <a:lnTo>
                  <a:pt x="0" y="121444"/>
                </a:lnTo>
                <a:lnTo>
                  <a:pt x="0" y="142875"/>
                </a:lnTo>
                <a:lnTo>
                  <a:pt x="0" y="164306"/>
                </a:lnTo>
                <a:lnTo>
                  <a:pt x="7144" y="185738"/>
                </a:lnTo>
                <a:lnTo>
                  <a:pt x="7144" y="214313"/>
                </a:lnTo>
                <a:lnTo>
                  <a:pt x="7144" y="242888"/>
                </a:lnTo>
                <a:lnTo>
                  <a:pt x="7144" y="271463"/>
                </a:lnTo>
                <a:lnTo>
                  <a:pt x="7144" y="300038"/>
                </a:lnTo>
                <a:lnTo>
                  <a:pt x="7144" y="328613"/>
                </a:lnTo>
                <a:lnTo>
                  <a:pt x="7144" y="32861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43" name="Freeform 16442"/>
          <p:cNvSpPr/>
          <p:nvPr/>
        </p:nvSpPr>
        <p:spPr>
          <a:xfrm>
            <a:off x="4293394" y="4579144"/>
            <a:ext cx="1" cy="1"/>
          </a:xfrm>
          <a:custGeom>
            <a:avLst/>
            <a:gdLst/>
            <a:ahLst/>
            <a:cxnLst/>
            <a:rect l="0" t="0" r="0" b="0"/>
            <a:pathLst>
              <a:path w="1" h="1">
                <a:moveTo>
                  <a:pt x="0" y="0"/>
                </a:moveTo>
                <a:close/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44" name="Freeform 16443"/>
          <p:cNvSpPr/>
          <p:nvPr/>
        </p:nvSpPr>
        <p:spPr>
          <a:xfrm>
            <a:off x="3564732" y="4264819"/>
            <a:ext cx="328613" cy="264320"/>
          </a:xfrm>
          <a:custGeom>
            <a:avLst/>
            <a:gdLst/>
            <a:ahLst/>
            <a:cxnLst/>
            <a:rect l="0" t="0" r="0" b="0"/>
            <a:pathLst>
              <a:path w="328613" h="264320">
                <a:moveTo>
                  <a:pt x="21431" y="264319"/>
                </a:moveTo>
                <a:lnTo>
                  <a:pt x="21431" y="264319"/>
                </a:lnTo>
                <a:lnTo>
                  <a:pt x="21431" y="257175"/>
                </a:lnTo>
                <a:lnTo>
                  <a:pt x="21431" y="257175"/>
                </a:lnTo>
                <a:lnTo>
                  <a:pt x="21431" y="250031"/>
                </a:lnTo>
                <a:lnTo>
                  <a:pt x="21431" y="250031"/>
                </a:lnTo>
                <a:lnTo>
                  <a:pt x="21431" y="242888"/>
                </a:lnTo>
                <a:lnTo>
                  <a:pt x="28575" y="235744"/>
                </a:lnTo>
                <a:lnTo>
                  <a:pt x="28575" y="228600"/>
                </a:lnTo>
                <a:lnTo>
                  <a:pt x="28575" y="214313"/>
                </a:lnTo>
                <a:lnTo>
                  <a:pt x="35718" y="207169"/>
                </a:lnTo>
                <a:lnTo>
                  <a:pt x="35718" y="192881"/>
                </a:lnTo>
                <a:lnTo>
                  <a:pt x="42862" y="185738"/>
                </a:lnTo>
                <a:lnTo>
                  <a:pt x="50006" y="171450"/>
                </a:lnTo>
                <a:lnTo>
                  <a:pt x="57150" y="157163"/>
                </a:lnTo>
                <a:lnTo>
                  <a:pt x="64293" y="142875"/>
                </a:lnTo>
                <a:lnTo>
                  <a:pt x="78581" y="128588"/>
                </a:lnTo>
                <a:lnTo>
                  <a:pt x="85725" y="121444"/>
                </a:lnTo>
                <a:lnTo>
                  <a:pt x="92868" y="107156"/>
                </a:lnTo>
                <a:lnTo>
                  <a:pt x="107156" y="92869"/>
                </a:lnTo>
                <a:lnTo>
                  <a:pt x="114300" y="78581"/>
                </a:lnTo>
                <a:lnTo>
                  <a:pt x="128587" y="64294"/>
                </a:lnTo>
                <a:lnTo>
                  <a:pt x="135731" y="57150"/>
                </a:lnTo>
                <a:lnTo>
                  <a:pt x="150018" y="42863"/>
                </a:lnTo>
                <a:lnTo>
                  <a:pt x="164306" y="35719"/>
                </a:lnTo>
                <a:lnTo>
                  <a:pt x="178593" y="28575"/>
                </a:lnTo>
                <a:lnTo>
                  <a:pt x="185737" y="14288"/>
                </a:lnTo>
                <a:lnTo>
                  <a:pt x="200025" y="14288"/>
                </a:lnTo>
                <a:lnTo>
                  <a:pt x="214312" y="7144"/>
                </a:lnTo>
                <a:lnTo>
                  <a:pt x="228600" y="0"/>
                </a:lnTo>
                <a:lnTo>
                  <a:pt x="242887" y="0"/>
                </a:lnTo>
                <a:lnTo>
                  <a:pt x="257175" y="0"/>
                </a:lnTo>
                <a:lnTo>
                  <a:pt x="271462" y="0"/>
                </a:lnTo>
                <a:lnTo>
                  <a:pt x="285750" y="7144"/>
                </a:lnTo>
                <a:lnTo>
                  <a:pt x="300037" y="7144"/>
                </a:lnTo>
                <a:lnTo>
                  <a:pt x="307181" y="14288"/>
                </a:lnTo>
                <a:lnTo>
                  <a:pt x="314325" y="14288"/>
                </a:lnTo>
                <a:lnTo>
                  <a:pt x="321468" y="21431"/>
                </a:lnTo>
                <a:lnTo>
                  <a:pt x="328612" y="28575"/>
                </a:lnTo>
                <a:lnTo>
                  <a:pt x="328612" y="35719"/>
                </a:lnTo>
                <a:lnTo>
                  <a:pt x="328612" y="50006"/>
                </a:lnTo>
                <a:lnTo>
                  <a:pt x="328612" y="57150"/>
                </a:lnTo>
                <a:lnTo>
                  <a:pt x="328612" y="71438"/>
                </a:lnTo>
                <a:lnTo>
                  <a:pt x="328612" y="78581"/>
                </a:lnTo>
                <a:lnTo>
                  <a:pt x="321468" y="92869"/>
                </a:lnTo>
                <a:lnTo>
                  <a:pt x="321468" y="107156"/>
                </a:lnTo>
                <a:lnTo>
                  <a:pt x="307181" y="114300"/>
                </a:lnTo>
                <a:lnTo>
                  <a:pt x="300037" y="121444"/>
                </a:lnTo>
                <a:lnTo>
                  <a:pt x="285750" y="135731"/>
                </a:lnTo>
                <a:lnTo>
                  <a:pt x="271462" y="142875"/>
                </a:lnTo>
                <a:lnTo>
                  <a:pt x="257175" y="150019"/>
                </a:lnTo>
                <a:lnTo>
                  <a:pt x="242887" y="164306"/>
                </a:lnTo>
                <a:lnTo>
                  <a:pt x="221456" y="171450"/>
                </a:lnTo>
                <a:lnTo>
                  <a:pt x="200025" y="171450"/>
                </a:lnTo>
                <a:lnTo>
                  <a:pt x="171450" y="178594"/>
                </a:lnTo>
                <a:lnTo>
                  <a:pt x="150018" y="178594"/>
                </a:lnTo>
                <a:lnTo>
                  <a:pt x="114300" y="178594"/>
                </a:lnTo>
                <a:lnTo>
                  <a:pt x="85725" y="178594"/>
                </a:lnTo>
                <a:lnTo>
                  <a:pt x="57150" y="171450"/>
                </a:lnTo>
                <a:lnTo>
                  <a:pt x="28575" y="164306"/>
                </a:lnTo>
                <a:lnTo>
                  <a:pt x="7143" y="164306"/>
                </a:lnTo>
                <a:lnTo>
                  <a:pt x="0" y="157163"/>
                </a:lnTo>
                <a:lnTo>
                  <a:pt x="0" y="15716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45" name="Freeform 16444"/>
          <p:cNvSpPr/>
          <p:nvPr/>
        </p:nvSpPr>
        <p:spPr>
          <a:xfrm>
            <a:off x="3721894" y="4021931"/>
            <a:ext cx="14289" cy="242889"/>
          </a:xfrm>
          <a:custGeom>
            <a:avLst/>
            <a:gdLst/>
            <a:ahLst/>
            <a:cxnLst/>
            <a:rect l="0" t="0" r="0" b="0"/>
            <a:pathLst>
              <a:path w="14289" h="242889">
                <a:moveTo>
                  <a:pt x="7144" y="0"/>
                </a:move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14288" y="7144"/>
                </a:lnTo>
                <a:lnTo>
                  <a:pt x="14288" y="14288"/>
                </a:lnTo>
                <a:lnTo>
                  <a:pt x="14288" y="21432"/>
                </a:lnTo>
                <a:lnTo>
                  <a:pt x="14288" y="35719"/>
                </a:lnTo>
                <a:lnTo>
                  <a:pt x="7144" y="50007"/>
                </a:lnTo>
                <a:lnTo>
                  <a:pt x="7144" y="64294"/>
                </a:lnTo>
                <a:lnTo>
                  <a:pt x="7144" y="85725"/>
                </a:lnTo>
                <a:lnTo>
                  <a:pt x="7144" y="114300"/>
                </a:lnTo>
                <a:lnTo>
                  <a:pt x="7144" y="142876"/>
                </a:lnTo>
                <a:lnTo>
                  <a:pt x="7144" y="171451"/>
                </a:lnTo>
                <a:lnTo>
                  <a:pt x="0" y="200026"/>
                </a:lnTo>
                <a:lnTo>
                  <a:pt x="7144" y="242888"/>
                </a:lnTo>
                <a:lnTo>
                  <a:pt x="7144" y="242888"/>
                </a:lnTo>
                <a:lnTo>
                  <a:pt x="7144" y="2428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46" name="Freeform 16445"/>
          <p:cNvSpPr/>
          <p:nvPr/>
        </p:nvSpPr>
        <p:spPr>
          <a:xfrm>
            <a:off x="3193257" y="4429125"/>
            <a:ext cx="78582" cy="21433"/>
          </a:xfrm>
          <a:custGeom>
            <a:avLst/>
            <a:gdLst/>
            <a:ahLst/>
            <a:cxnLst/>
            <a:rect l="0" t="0" r="0" b="0"/>
            <a:pathLst>
              <a:path w="78582" h="21433">
                <a:moveTo>
                  <a:pt x="0" y="21432"/>
                </a:moveTo>
                <a:lnTo>
                  <a:pt x="0" y="21432"/>
                </a:lnTo>
                <a:lnTo>
                  <a:pt x="0" y="14288"/>
                </a:lnTo>
                <a:lnTo>
                  <a:pt x="7143" y="14288"/>
                </a:lnTo>
                <a:lnTo>
                  <a:pt x="14287" y="14288"/>
                </a:lnTo>
                <a:lnTo>
                  <a:pt x="28575" y="7144"/>
                </a:lnTo>
                <a:lnTo>
                  <a:pt x="42862" y="7144"/>
                </a:lnTo>
                <a:lnTo>
                  <a:pt x="57150" y="0"/>
                </a:lnTo>
                <a:lnTo>
                  <a:pt x="71437" y="0"/>
                </a:lnTo>
                <a:lnTo>
                  <a:pt x="78581" y="0"/>
                </a:lnTo>
                <a:lnTo>
                  <a:pt x="78581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47" name="Freeform 16446"/>
          <p:cNvSpPr/>
          <p:nvPr/>
        </p:nvSpPr>
        <p:spPr>
          <a:xfrm>
            <a:off x="3200400" y="4329113"/>
            <a:ext cx="50008" cy="7145"/>
          </a:xfrm>
          <a:custGeom>
            <a:avLst/>
            <a:gdLst/>
            <a:ahLst/>
            <a:cxnLst/>
            <a:rect l="0" t="0" r="0" b="0"/>
            <a:pathLst>
              <a:path w="50008" h="7145">
                <a:moveTo>
                  <a:pt x="0" y="7144"/>
                </a:move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0"/>
                </a:lnTo>
                <a:lnTo>
                  <a:pt x="14288" y="0"/>
                </a:lnTo>
                <a:lnTo>
                  <a:pt x="28575" y="0"/>
                </a:lnTo>
                <a:lnTo>
                  <a:pt x="35719" y="0"/>
                </a:lnTo>
                <a:lnTo>
                  <a:pt x="50007" y="0"/>
                </a:lnTo>
                <a:lnTo>
                  <a:pt x="50007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48" name="Freeform 16447"/>
          <p:cNvSpPr/>
          <p:nvPr/>
        </p:nvSpPr>
        <p:spPr>
          <a:xfrm>
            <a:off x="2035969" y="4250532"/>
            <a:ext cx="928689" cy="214313"/>
          </a:xfrm>
          <a:custGeom>
            <a:avLst/>
            <a:gdLst/>
            <a:ahLst/>
            <a:cxnLst/>
            <a:rect l="0" t="0" r="0" b="0"/>
            <a:pathLst>
              <a:path w="928689" h="214313">
                <a:moveTo>
                  <a:pt x="621506" y="114300"/>
                </a:moveTo>
                <a:lnTo>
                  <a:pt x="621506" y="107156"/>
                </a:lnTo>
                <a:lnTo>
                  <a:pt x="628650" y="100012"/>
                </a:lnTo>
                <a:lnTo>
                  <a:pt x="628650" y="100012"/>
                </a:lnTo>
                <a:lnTo>
                  <a:pt x="642938" y="85725"/>
                </a:lnTo>
                <a:lnTo>
                  <a:pt x="650081" y="78581"/>
                </a:lnTo>
                <a:lnTo>
                  <a:pt x="657225" y="71437"/>
                </a:lnTo>
                <a:lnTo>
                  <a:pt x="671513" y="71437"/>
                </a:lnTo>
                <a:lnTo>
                  <a:pt x="678656" y="64293"/>
                </a:lnTo>
                <a:lnTo>
                  <a:pt x="692944" y="57150"/>
                </a:lnTo>
                <a:lnTo>
                  <a:pt x="707231" y="57150"/>
                </a:lnTo>
                <a:lnTo>
                  <a:pt x="714375" y="50006"/>
                </a:lnTo>
                <a:lnTo>
                  <a:pt x="728663" y="50006"/>
                </a:lnTo>
                <a:lnTo>
                  <a:pt x="735806" y="42862"/>
                </a:lnTo>
                <a:lnTo>
                  <a:pt x="750094" y="42862"/>
                </a:lnTo>
                <a:lnTo>
                  <a:pt x="764381" y="42862"/>
                </a:lnTo>
                <a:lnTo>
                  <a:pt x="771525" y="50006"/>
                </a:lnTo>
                <a:lnTo>
                  <a:pt x="785813" y="50006"/>
                </a:lnTo>
                <a:lnTo>
                  <a:pt x="792956" y="57150"/>
                </a:lnTo>
                <a:lnTo>
                  <a:pt x="807244" y="57150"/>
                </a:lnTo>
                <a:lnTo>
                  <a:pt x="821531" y="64293"/>
                </a:lnTo>
                <a:lnTo>
                  <a:pt x="828675" y="64293"/>
                </a:lnTo>
                <a:lnTo>
                  <a:pt x="842963" y="71437"/>
                </a:lnTo>
                <a:lnTo>
                  <a:pt x="857250" y="71437"/>
                </a:lnTo>
                <a:lnTo>
                  <a:pt x="864394" y="78581"/>
                </a:lnTo>
                <a:lnTo>
                  <a:pt x="878681" y="78581"/>
                </a:lnTo>
                <a:lnTo>
                  <a:pt x="885825" y="78581"/>
                </a:lnTo>
                <a:lnTo>
                  <a:pt x="892969" y="85725"/>
                </a:lnTo>
                <a:lnTo>
                  <a:pt x="907256" y="85725"/>
                </a:lnTo>
                <a:lnTo>
                  <a:pt x="914400" y="85725"/>
                </a:lnTo>
                <a:lnTo>
                  <a:pt x="921544" y="85725"/>
                </a:lnTo>
                <a:lnTo>
                  <a:pt x="921544" y="85725"/>
                </a:lnTo>
                <a:lnTo>
                  <a:pt x="928688" y="85725"/>
                </a:lnTo>
                <a:lnTo>
                  <a:pt x="928688" y="85725"/>
                </a:lnTo>
                <a:lnTo>
                  <a:pt x="928688" y="85725"/>
                </a:lnTo>
                <a:lnTo>
                  <a:pt x="928688" y="85725"/>
                </a:lnTo>
                <a:lnTo>
                  <a:pt x="928688" y="85725"/>
                </a:lnTo>
                <a:lnTo>
                  <a:pt x="921544" y="85725"/>
                </a:lnTo>
                <a:lnTo>
                  <a:pt x="921544" y="85725"/>
                </a:lnTo>
                <a:lnTo>
                  <a:pt x="914400" y="85725"/>
                </a:lnTo>
                <a:lnTo>
                  <a:pt x="907256" y="92868"/>
                </a:lnTo>
                <a:lnTo>
                  <a:pt x="900113" y="92868"/>
                </a:lnTo>
                <a:lnTo>
                  <a:pt x="892969" y="92868"/>
                </a:lnTo>
                <a:lnTo>
                  <a:pt x="885825" y="100012"/>
                </a:lnTo>
                <a:lnTo>
                  <a:pt x="871538" y="107156"/>
                </a:lnTo>
                <a:lnTo>
                  <a:pt x="857250" y="107156"/>
                </a:lnTo>
                <a:lnTo>
                  <a:pt x="850106" y="114300"/>
                </a:lnTo>
                <a:lnTo>
                  <a:pt x="828675" y="121443"/>
                </a:lnTo>
                <a:lnTo>
                  <a:pt x="814388" y="128587"/>
                </a:lnTo>
                <a:lnTo>
                  <a:pt x="800100" y="135731"/>
                </a:lnTo>
                <a:lnTo>
                  <a:pt x="785813" y="135731"/>
                </a:lnTo>
                <a:lnTo>
                  <a:pt x="764381" y="142875"/>
                </a:lnTo>
                <a:lnTo>
                  <a:pt x="742950" y="150018"/>
                </a:lnTo>
                <a:lnTo>
                  <a:pt x="728663" y="157162"/>
                </a:lnTo>
                <a:lnTo>
                  <a:pt x="707231" y="164306"/>
                </a:lnTo>
                <a:lnTo>
                  <a:pt x="685800" y="164306"/>
                </a:lnTo>
                <a:lnTo>
                  <a:pt x="664369" y="171450"/>
                </a:lnTo>
                <a:lnTo>
                  <a:pt x="642938" y="178593"/>
                </a:lnTo>
                <a:lnTo>
                  <a:pt x="621506" y="185737"/>
                </a:lnTo>
                <a:lnTo>
                  <a:pt x="600075" y="185737"/>
                </a:lnTo>
                <a:lnTo>
                  <a:pt x="578644" y="192881"/>
                </a:lnTo>
                <a:lnTo>
                  <a:pt x="557213" y="192881"/>
                </a:lnTo>
                <a:lnTo>
                  <a:pt x="528638" y="200025"/>
                </a:lnTo>
                <a:lnTo>
                  <a:pt x="507206" y="200025"/>
                </a:lnTo>
                <a:lnTo>
                  <a:pt x="478631" y="200025"/>
                </a:lnTo>
                <a:lnTo>
                  <a:pt x="457200" y="207168"/>
                </a:lnTo>
                <a:lnTo>
                  <a:pt x="428625" y="207168"/>
                </a:lnTo>
                <a:lnTo>
                  <a:pt x="400050" y="207168"/>
                </a:lnTo>
                <a:lnTo>
                  <a:pt x="378619" y="207168"/>
                </a:lnTo>
                <a:lnTo>
                  <a:pt x="357187" y="207168"/>
                </a:lnTo>
                <a:lnTo>
                  <a:pt x="328612" y="207168"/>
                </a:lnTo>
                <a:lnTo>
                  <a:pt x="314325" y="207168"/>
                </a:lnTo>
                <a:lnTo>
                  <a:pt x="292894" y="200025"/>
                </a:lnTo>
                <a:lnTo>
                  <a:pt x="278606" y="200025"/>
                </a:lnTo>
                <a:lnTo>
                  <a:pt x="257175" y="192881"/>
                </a:lnTo>
                <a:lnTo>
                  <a:pt x="250031" y="192881"/>
                </a:lnTo>
                <a:lnTo>
                  <a:pt x="235744" y="185737"/>
                </a:lnTo>
                <a:lnTo>
                  <a:pt x="228600" y="178593"/>
                </a:lnTo>
                <a:lnTo>
                  <a:pt x="221456" y="171450"/>
                </a:lnTo>
                <a:lnTo>
                  <a:pt x="221456" y="164306"/>
                </a:lnTo>
                <a:lnTo>
                  <a:pt x="221456" y="150018"/>
                </a:lnTo>
                <a:lnTo>
                  <a:pt x="221456" y="142875"/>
                </a:lnTo>
                <a:lnTo>
                  <a:pt x="221456" y="128587"/>
                </a:lnTo>
                <a:lnTo>
                  <a:pt x="228600" y="121443"/>
                </a:lnTo>
                <a:lnTo>
                  <a:pt x="235744" y="107156"/>
                </a:lnTo>
                <a:lnTo>
                  <a:pt x="242887" y="100012"/>
                </a:lnTo>
                <a:lnTo>
                  <a:pt x="250031" y="85725"/>
                </a:lnTo>
                <a:lnTo>
                  <a:pt x="257175" y="71437"/>
                </a:lnTo>
                <a:lnTo>
                  <a:pt x="271462" y="64293"/>
                </a:lnTo>
                <a:lnTo>
                  <a:pt x="278606" y="57150"/>
                </a:lnTo>
                <a:lnTo>
                  <a:pt x="292894" y="42862"/>
                </a:lnTo>
                <a:lnTo>
                  <a:pt x="307181" y="35718"/>
                </a:lnTo>
                <a:lnTo>
                  <a:pt x="314325" y="28575"/>
                </a:lnTo>
                <a:lnTo>
                  <a:pt x="328612" y="21431"/>
                </a:lnTo>
                <a:lnTo>
                  <a:pt x="342900" y="14287"/>
                </a:lnTo>
                <a:lnTo>
                  <a:pt x="357187" y="14287"/>
                </a:lnTo>
                <a:lnTo>
                  <a:pt x="364331" y="7143"/>
                </a:lnTo>
                <a:lnTo>
                  <a:pt x="378619" y="0"/>
                </a:lnTo>
                <a:lnTo>
                  <a:pt x="392906" y="0"/>
                </a:lnTo>
                <a:lnTo>
                  <a:pt x="407194" y="0"/>
                </a:lnTo>
                <a:lnTo>
                  <a:pt x="421481" y="7143"/>
                </a:lnTo>
                <a:lnTo>
                  <a:pt x="428625" y="7143"/>
                </a:lnTo>
                <a:lnTo>
                  <a:pt x="435769" y="14287"/>
                </a:lnTo>
                <a:lnTo>
                  <a:pt x="450056" y="21431"/>
                </a:lnTo>
                <a:lnTo>
                  <a:pt x="457200" y="21431"/>
                </a:lnTo>
                <a:lnTo>
                  <a:pt x="464344" y="28575"/>
                </a:lnTo>
                <a:lnTo>
                  <a:pt x="464344" y="35718"/>
                </a:lnTo>
                <a:lnTo>
                  <a:pt x="464344" y="35718"/>
                </a:lnTo>
                <a:lnTo>
                  <a:pt x="471488" y="42862"/>
                </a:lnTo>
                <a:lnTo>
                  <a:pt x="471488" y="50006"/>
                </a:lnTo>
                <a:lnTo>
                  <a:pt x="471488" y="57150"/>
                </a:lnTo>
                <a:lnTo>
                  <a:pt x="471488" y="57150"/>
                </a:lnTo>
                <a:lnTo>
                  <a:pt x="471488" y="64293"/>
                </a:lnTo>
                <a:lnTo>
                  <a:pt x="464344" y="71437"/>
                </a:lnTo>
                <a:lnTo>
                  <a:pt x="464344" y="71437"/>
                </a:lnTo>
                <a:lnTo>
                  <a:pt x="464344" y="78581"/>
                </a:lnTo>
                <a:lnTo>
                  <a:pt x="464344" y="78581"/>
                </a:lnTo>
                <a:lnTo>
                  <a:pt x="464344" y="85725"/>
                </a:lnTo>
                <a:lnTo>
                  <a:pt x="457200" y="85725"/>
                </a:lnTo>
                <a:lnTo>
                  <a:pt x="457200" y="92868"/>
                </a:lnTo>
                <a:lnTo>
                  <a:pt x="457200" y="92868"/>
                </a:lnTo>
                <a:lnTo>
                  <a:pt x="457200" y="92868"/>
                </a:lnTo>
                <a:lnTo>
                  <a:pt x="457200" y="100012"/>
                </a:lnTo>
                <a:lnTo>
                  <a:pt x="457200" y="100012"/>
                </a:lnTo>
                <a:lnTo>
                  <a:pt x="450056" y="100012"/>
                </a:lnTo>
                <a:lnTo>
                  <a:pt x="450056" y="100012"/>
                </a:lnTo>
                <a:lnTo>
                  <a:pt x="450056" y="100012"/>
                </a:lnTo>
                <a:lnTo>
                  <a:pt x="442913" y="107156"/>
                </a:lnTo>
                <a:lnTo>
                  <a:pt x="442913" y="107156"/>
                </a:lnTo>
                <a:lnTo>
                  <a:pt x="435769" y="114300"/>
                </a:lnTo>
                <a:lnTo>
                  <a:pt x="428625" y="114300"/>
                </a:lnTo>
                <a:lnTo>
                  <a:pt x="428625" y="121443"/>
                </a:lnTo>
                <a:lnTo>
                  <a:pt x="421481" y="121443"/>
                </a:lnTo>
                <a:lnTo>
                  <a:pt x="407194" y="128587"/>
                </a:lnTo>
                <a:lnTo>
                  <a:pt x="400050" y="135731"/>
                </a:lnTo>
                <a:lnTo>
                  <a:pt x="392906" y="142875"/>
                </a:lnTo>
                <a:lnTo>
                  <a:pt x="378619" y="142875"/>
                </a:lnTo>
                <a:lnTo>
                  <a:pt x="364331" y="150018"/>
                </a:lnTo>
                <a:lnTo>
                  <a:pt x="350044" y="157162"/>
                </a:lnTo>
                <a:lnTo>
                  <a:pt x="335756" y="164306"/>
                </a:lnTo>
                <a:lnTo>
                  <a:pt x="321469" y="164306"/>
                </a:lnTo>
                <a:lnTo>
                  <a:pt x="300037" y="171450"/>
                </a:lnTo>
                <a:lnTo>
                  <a:pt x="278606" y="178593"/>
                </a:lnTo>
                <a:lnTo>
                  <a:pt x="264319" y="178593"/>
                </a:lnTo>
                <a:lnTo>
                  <a:pt x="242887" y="185737"/>
                </a:lnTo>
                <a:lnTo>
                  <a:pt x="221456" y="192881"/>
                </a:lnTo>
                <a:lnTo>
                  <a:pt x="200025" y="192881"/>
                </a:lnTo>
                <a:lnTo>
                  <a:pt x="178594" y="200025"/>
                </a:lnTo>
                <a:lnTo>
                  <a:pt x="157162" y="200025"/>
                </a:lnTo>
                <a:lnTo>
                  <a:pt x="142875" y="207168"/>
                </a:lnTo>
                <a:lnTo>
                  <a:pt x="121444" y="207168"/>
                </a:lnTo>
                <a:lnTo>
                  <a:pt x="100012" y="207168"/>
                </a:lnTo>
                <a:lnTo>
                  <a:pt x="85725" y="214312"/>
                </a:lnTo>
                <a:lnTo>
                  <a:pt x="71437" y="214312"/>
                </a:lnTo>
                <a:lnTo>
                  <a:pt x="57150" y="214312"/>
                </a:lnTo>
                <a:lnTo>
                  <a:pt x="50006" y="214312"/>
                </a:lnTo>
                <a:lnTo>
                  <a:pt x="35719" y="214312"/>
                </a:lnTo>
                <a:lnTo>
                  <a:pt x="28575" y="214312"/>
                </a:lnTo>
                <a:lnTo>
                  <a:pt x="21431" y="214312"/>
                </a:lnTo>
                <a:lnTo>
                  <a:pt x="21431" y="214312"/>
                </a:lnTo>
                <a:lnTo>
                  <a:pt x="14287" y="214312"/>
                </a:lnTo>
                <a:lnTo>
                  <a:pt x="14287" y="214312"/>
                </a:lnTo>
                <a:lnTo>
                  <a:pt x="7144" y="207168"/>
                </a:lnTo>
                <a:lnTo>
                  <a:pt x="7144" y="207168"/>
                </a:lnTo>
                <a:lnTo>
                  <a:pt x="7144" y="207168"/>
                </a:lnTo>
                <a:lnTo>
                  <a:pt x="7144" y="207168"/>
                </a:lnTo>
                <a:lnTo>
                  <a:pt x="7144" y="207168"/>
                </a:lnTo>
                <a:lnTo>
                  <a:pt x="7144" y="207168"/>
                </a:lnTo>
                <a:lnTo>
                  <a:pt x="7144" y="207168"/>
                </a:lnTo>
                <a:lnTo>
                  <a:pt x="7144" y="207168"/>
                </a:lnTo>
                <a:lnTo>
                  <a:pt x="7144" y="207168"/>
                </a:lnTo>
                <a:lnTo>
                  <a:pt x="0" y="207168"/>
                </a:lnTo>
                <a:lnTo>
                  <a:pt x="0" y="207168"/>
                </a:lnTo>
                <a:lnTo>
                  <a:pt x="0" y="207168"/>
                </a:lnTo>
                <a:lnTo>
                  <a:pt x="7144" y="207168"/>
                </a:lnTo>
                <a:lnTo>
                  <a:pt x="7144" y="207168"/>
                </a:lnTo>
                <a:lnTo>
                  <a:pt x="7144" y="207168"/>
                </a:lnTo>
                <a:lnTo>
                  <a:pt x="7144" y="207168"/>
                </a:lnTo>
                <a:lnTo>
                  <a:pt x="7144" y="207168"/>
                </a:lnTo>
                <a:lnTo>
                  <a:pt x="7144" y="207168"/>
                </a:lnTo>
                <a:lnTo>
                  <a:pt x="7144" y="207168"/>
                </a:lnTo>
                <a:lnTo>
                  <a:pt x="7144" y="207168"/>
                </a:lnTo>
                <a:lnTo>
                  <a:pt x="7144" y="207168"/>
                </a:lnTo>
                <a:lnTo>
                  <a:pt x="0" y="207168"/>
                </a:lnTo>
                <a:lnTo>
                  <a:pt x="0" y="207168"/>
                </a:lnTo>
                <a:lnTo>
                  <a:pt x="0" y="207168"/>
                </a:lnTo>
                <a:lnTo>
                  <a:pt x="0" y="20716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49" name="Freeform 16448"/>
          <p:cNvSpPr/>
          <p:nvPr/>
        </p:nvSpPr>
        <p:spPr>
          <a:xfrm>
            <a:off x="2371725" y="4043363"/>
            <a:ext cx="28576" cy="242888"/>
          </a:xfrm>
          <a:custGeom>
            <a:avLst/>
            <a:gdLst/>
            <a:ahLst/>
            <a:cxnLst/>
            <a:rect l="0" t="0" r="0" b="0"/>
            <a:pathLst>
              <a:path w="28576" h="24288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7143"/>
                </a:lnTo>
                <a:lnTo>
                  <a:pt x="0" y="7143"/>
                </a:lnTo>
                <a:lnTo>
                  <a:pt x="0" y="14287"/>
                </a:lnTo>
                <a:lnTo>
                  <a:pt x="0" y="21431"/>
                </a:lnTo>
                <a:lnTo>
                  <a:pt x="0" y="35718"/>
                </a:lnTo>
                <a:lnTo>
                  <a:pt x="0" y="42862"/>
                </a:lnTo>
                <a:lnTo>
                  <a:pt x="0" y="57150"/>
                </a:lnTo>
                <a:lnTo>
                  <a:pt x="7144" y="71437"/>
                </a:lnTo>
                <a:lnTo>
                  <a:pt x="7144" y="85725"/>
                </a:lnTo>
                <a:lnTo>
                  <a:pt x="14288" y="100012"/>
                </a:lnTo>
                <a:lnTo>
                  <a:pt x="14288" y="121444"/>
                </a:lnTo>
                <a:lnTo>
                  <a:pt x="14288" y="135731"/>
                </a:lnTo>
                <a:lnTo>
                  <a:pt x="21431" y="157162"/>
                </a:lnTo>
                <a:lnTo>
                  <a:pt x="21431" y="171450"/>
                </a:lnTo>
                <a:lnTo>
                  <a:pt x="21431" y="192881"/>
                </a:lnTo>
                <a:lnTo>
                  <a:pt x="21431" y="207169"/>
                </a:lnTo>
                <a:lnTo>
                  <a:pt x="28575" y="221456"/>
                </a:lnTo>
                <a:lnTo>
                  <a:pt x="28575" y="235744"/>
                </a:lnTo>
                <a:lnTo>
                  <a:pt x="28575" y="242887"/>
                </a:lnTo>
                <a:lnTo>
                  <a:pt x="28575" y="2428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50" name="Freeform 16449"/>
          <p:cNvSpPr/>
          <p:nvPr/>
        </p:nvSpPr>
        <p:spPr>
          <a:xfrm>
            <a:off x="2807494" y="4179094"/>
            <a:ext cx="35720" cy="28576"/>
          </a:xfrm>
          <a:custGeom>
            <a:avLst/>
            <a:gdLst/>
            <a:ahLst/>
            <a:cxnLst/>
            <a:rect l="0" t="0" r="0" b="0"/>
            <a:pathLst>
              <a:path w="35720" h="28576">
                <a:moveTo>
                  <a:pt x="35719" y="21431"/>
                </a:moveTo>
                <a:lnTo>
                  <a:pt x="35719" y="21431"/>
                </a:lnTo>
                <a:lnTo>
                  <a:pt x="35719" y="21431"/>
                </a:lnTo>
                <a:lnTo>
                  <a:pt x="35719" y="21431"/>
                </a:lnTo>
                <a:lnTo>
                  <a:pt x="35719" y="21431"/>
                </a:lnTo>
                <a:lnTo>
                  <a:pt x="28575" y="21431"/>
                </a:lnTo>
                <a:lnTo>
                  <a:pt x="28575" y="28575"/>
                </a:lnTo>
                <a:lnTo>
                  <a:pt x="28575" y="28575"/>
                </a:lnTo>
                <a:lnTo>
                  <a:pt x="28575" y="28575"/>
                </a:lnTo>
                <a:lnTo>
                  <a:pt x="21431" y="28575"/>
                </a:lnTo>
                <a:lnTo>
                  <a:pt x="14288" y="28575"/>
                </a:lnTo>
                <a:lnTo>
                  <a:pt x="14288" y="28575"/>
                </a:lnTo>
                <a:lnTo>
                  <a:pt x="14288" y="28575"/>
                </a:lnTo>
                <a:lnTo>
                  <a:pt x="7144" y="21431"/>
                </a:lnTo>
                <a:lnTo>
                  <a:pt x="7144" y="21431"/>
                </a:lnTo>
                <a:lnTo>
                  <a:pt x="0" y="14288"/>
                </a:lnTo>
                <a:lnTo>
                  <a:pt x="0" y="14288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0"/>
                </a:lnTo>
                <a:lnTo>
                  <a:pt x="14288" y="0"/>
                </a:lnTo>
                <a:lnTo>
                  <a:pt x="14288" y="0"/>
                </a:lnTo>
                <a:lnTo>
                  <a:pt x="21431" y="0"/>
                </a:lnTo>
                <a:lnTo>
                  <a:pt x="21431" y="0"/>
                </a:lnTo>
                <a:lnTo>
                  <a:pt x="28575" y="0"/>
                </a:lnTo>
                <a:lnTo>
                  <a:pt x="28575" y="0"/>
                </a:lnTo>
                <a:lnTo>
                  <a:pt x="28575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51" name="Freeform 16450"/>
          <p:cNvSpPr/>
          <p:nvPr/>
        </p:nvSpPr>
        <p:spPr>
          <a:xfrm>
            <a:off x="1993106" y="4364832"/>
            <a:ext cx="164308" cy="300038"/>
          </a:xfrm>
          <a:custGeom>
            <a:avLst/>
            <a:gdLst/>
            <a:ahLst/>
            <a:cxnLst/>
            <a:rect l="0" t="0" r="0" b="0"/>
            <a:pathLst>
              <a:path w="164308" h="300038">
                <a:moveTo>
                  <a:pt x="35719" y="57150"/>
                </a:moveTo>
                <a:lnTo>
                  <a:pt x="35719" y="57150"/>
                </a:lnTo>
                <a:lnTo>
                  <a:pt x="35719" y="50006"/>
                </a:lnTo>
                <a:lnTo>
                  <a:pt x="35719" y="50006"/>
                </a:lnTo>
                <a:lnTo>
                  <a:pt x="42863" y="42862"/>
                </a:lnTo>
                <a:lnTo>
                  <a:pt x="42863" y="35718"/>
                </a:lnTo>
                <a:lnTo>
                  <a:pt x="42863" y="28575"/>
                </a:lnTo>
                <a:lnTo>
                  <a:pt x="50007" y="21431"/>
                </a:lnTo>
                <a:lnTo>
                  <a:pt x="57150" y="21431"/>
                </a:lnTo>
                <a:lnTo>
                  <a:pt x="57150" y="14287"/>
                </a:lnTo>
                <a:lnTo>
                  <a:pt x="64294" y="7143"/>
                </a:lnTo>
                <a:lnTo>
                  <a:pt x="64294" y="7143"/>
                </a:lnTo>
                <a:lnTo>
                  <a:pt x="71438" y="0"/>
                </a:lnTo>
                <a:lnTo>
                  <a:pt x="78582" y="0"/>
                </a:lnTo>
                <a:lnTo>
                  <a:pt x="92869" y="0"/>
                </a:lnTo>
                <a:lnTo>
                  <a:pt x="100013" y="7143"/>
                </a:lnTo>
                <a:lnTo>
                  <a:pt x="107157" y="7143"/>
                </a:lnTo>
                <a:lnTo>
                  <a:pt x="114300" y="14287"/>
                </a:lnTo>
                <a:lnTo>
                  <a:pt x="121444" y="21431"/>
                </a:lnTo>
                <a:lnTo>
                  <a:pt x="121444" y="28575"/>
                </a:lnTo>
                <a:lnTo>
                  <a:pt x="128588" y="35718"/>
                </a:lnTo>
                <a:lnTo>
                  <a:pt x="135732" y="50006"/>
                </a:lnTo>
                <a:lnTo>
                  <a:pt x="142875" y="64293"/>
                </a:lnTo>
                <a:lnTo>
                  <a:pt x="150019" y="78581"/>
                </a:lnTo>
                <a:lnTo>
                  <a:pt x="150019" y="92868"/>
                </a:lnTo>
                <a:lnTo>
                  <a:pt x="157163" y="114300"/>
                </a:lnTo>
                <a:lnTo>
                  <a:pt x="157163" y="128587"/>
                </a:lnTo>
                <a:lnTo>
                  <a:pt x="164307" y="142875"/>
                </a:lnTo>
                <a:lnTo>
                  <a:pt x="164307" y="164306"/>
                </a:lnTo>
                <a:lnTo>
                  <a:pt x="164307" y="178593"/>
                </a:lnTo>
                <a:lnTo>
                  <a:pt x="164307" y="200025"/>
                </a:lnTo>
                <a:lnTo>
                  <a:pt x="164307" y="214312"/>
                </a:lnTo>
                <a:lnTo>
                  <a:pt x="157163" y="228600"/>
                </a:lnTo>
                <a:lnTo>
                  <a:pt x="150019" y="242887"/>
                </a:lnTo>
                <a:lnTo>
                  <a:pt x="142875" y="257175"/>
                </a:lnTo>
                <a:lnTo>
                  <a:pt x="135732" y="271462"/>
                </a:lnTo>
                <a:lnTo>
                  <a:pt x="121444" y="278606"/>
                </a:lnTo>
                <a:lnTo>
                  <a:pt x="107157" y="285750"/>
                </a:lnTo>
                <a:lnTo>
                  <a:pt x="92869" y="292893"/>
                </a:lnTo>
                <a:lnTo>
                  <a:pt x="85725" y="292893"/>
                </a:lnTo>
                <a:lnTo>
                  <a:pt x="71438" y="300037"/>
                </a:lnTo>
                <a:lnTo>
                  <a:pt x="57150" y="300037"/>
                </a:lnTo>
                <a:lnTo>
                  <a:pt x="42863" y="300037"/>
                </a:lnTo>
                <a:lnTo>
                  <a:pt x="28575" y="292893"/>
                </a:lnTo>
                <a:lnTo>
                  <a:pt x="14288" y="292893"/>
                </a:lnTo>
                <a:lnTo>
                  <a:pt x="7144" y="285750"/>
                </a:lnTo>
                <a:lnTo>
                  <a:pt x="0" y="285750"/>
                </a:lnTo>
                <a:lnTo>
                  <a:pt x="0" y="2857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52" name="Freeform 16451"/>
          <p:cNvSpPr/>
          <p:nvPr/>
        </p:nvSpPr>
        <p:spPr>
          <a:xfrm>
            <a:off x="1635919" y="4271963"/>
            <a:ext cx="285751" cy="321470"/>
          </a:xfrm>
          <a:custGeom>
            <a:avLst/>
            <a:gdLst/>
            <a:ahLst/>
            <a:cxnLst/>
            <a:rect l="0" t="0" r="0" b="0"/>
            <a:pathLst>
              <a:path w="285751" h="321470">
                <a:moveTo>
                  <a:pt x="28575" y="321469"/>
                </a:moveTo>
                <a:lnTo>
                  <a:pt x="28575" y="321469"/>
                </a:lnTo>
                <a:lnTo>
                  <a:pt x="21431" y="321469"/>
                </a:lnTo>
                <a:lnTo>
                  <a:pt x="21431" y="314325"/>
                </a:lnTo>
                <a:lnTo>
                  <a:pt x="21431" y="307181"/>
                </a:lnTo>
                <a:lnTo>
                  <a:pt x="21431" y="300037"/>
                </a:lnTo>
                <a:lnTo>
                  <a:pt x="21431" y="292894"/>
                </a:lnTo>
                <a:lnTo>
                  <a:pt x="28575" y="278606"/>
                </a:lnTo>
                <a:lnTo>
                  <a:pt x="28575" y="264319"/>
                </a:lnTo>
                <a:lnTo>
                  <a:pt x="35719" y="250031"/>
                </a:lnTo>
                <a:lnTo>
                  <a:pt x="42862" y="235744"/>
                </a:lnTo>
                <a:lnTo>
                  <a:pt x="50006" y="214312"/>
                </a:lnTo>
                <a:lnTo>
                  <a:pt x="57150" y="200025"/>
                </a:lnTo>
                <a:lnTo>
                  <a:pt x="64294" y="178594"/>
                </a:lnTo>
                <a:lnTo>
                  <a:pt x="71437" y="164306"/>
                </a:lnTo>
                <a:lnTo>
                  <a:pt x="78581" y="142875"/>
                </a:lnTo>
                <a:lnTo>
                  <a:pt x="85725" y="121444"/>
                </a:lnTo>
                <a:lnTo>
                  <a:pt x="100012" y="107156"/>
                </a:lnTo>
                <a:lnTo>
                  <a:pt x="107156" y="92869"/>
                </a:lnTo>
                <a:lnTo>
                  <a:pt x="121444" y="71437"/>
                </a:lnTo>
                <a:lnTo>
                  <a:pt x="128587" y="64294"/>
                </a:lnTo>
                <a:lnTo>
                  <a:pt x="142875" y="42862"/>
                </a:lnTo>
                <a:lnTo>
                  <a:pt x="157162" y="35719"/>
                </a:lnTo>
                <a:lnTo>
                  <a:pt x="171450" y="21431"/>
                </a:lnTo>
                <a:lnTo>
                  <a:pt x="185737" y="14287"/>
                </a:lnTo>
                <a:lnTo>
                  <a:pt x="192881" y="7144"/>
                </a:lnTo>
                <a:lnTo>
                  <a:pt x="214312" y="0"/>
                </a:lnTo>
                <a:lnTo>
                  <a:pt x="221456" y="0"/>
                </a:lnTo>
                <a:lnTo>
                  <a:pt x="235744" y="0"/>
                </a:lnTo>
                <a:lnTo>
                  <a:pt x="250031" y="0"/>
                </a:lnTo>
                <a:lnTo>
                  <a:pt x="257175" y="7144"/>
                </a:lnTo>
                <a:lnTo>
                  <a:pt x="264319" y="7144"/>
                </a:lnTo>
                <a:lnTo>
                  <a:pt x="271462" y="14287"/>
                </a:lnTo>
                <a:lnTo>
                  <a:pt x="278606" y="21431"/>
                </a:lnTo>
                <a:lnTo>
                  <a:pt x="285750" y="28575"/>
                </a:lnTo>
                <a:lnTo>
                  <a:pt x="285750" y="42862"/>
                </a:lnTo>
                <a:lnTo>
                  <a:pt x="285750" y="50006"/>
                </a:lnTo>
                <a:lnTo>
                  <a:pt x="285750" y="64294"/>
                </a:lnTo>
                <a:lnTo>
                  <a:pt x="285750" y="78581"/>
                </a:lnTo>
                <a:lnTo>
                  <a:pt x="278606" y="92869"/>
                </a:lnTo>
                <a:lnTo>
                  <a:pt x="271462" y="100012"/>
                </a:lnTo>
                <a:lnTo>
                  <a:pt x="264319" y="114300"/>
                </a:lnTo>
                <a:lnTo>
                  <a:pt x="257175" y="128587"/>
                </a:lnTo>
                <a:lnTo>
                  <a:pt x="242887" y="135731"/>
                </a:lnTo>
                <a:lnTo>
                  <a:pt x="228600" y="142875"/>
                </a:lnTo>
                <a:lnTo>
                  <a:pt x="214312" y="157162"/>
                </a:lnTo>
                <a:lnTo>
                  <a:pt x="192881" y="164306"/>
                </a:lnTo>
                <a:lnTo>
                  <a:pt x="171450" y="171450"/>
                </a:lnTo>
                <a:lnTo>
                  <a:pt x="157162" y="171450"/>
                </a:lnTo>
                <a:lnTo>
                  <a:pt x="135731" y="178594"/>
                </a:lnTo>
                <a:lnTo>
                  <a:pt x="114300" y="178594"/>
                </a:lnTo>
                <a:lnTo>
                  <a:pt x="100012" y="178594"/>
                </a:lnTo>
                <a:lnTo>
                  <a:pt x="78581" y="178594"/>
                </a:lnTo>
                <a:lnTo>
                  <a:pt x="64294" y="178594"/>
                </a:lnTo>
                <a:lnTo>
                  <a:pt x="50006" y="178594"/>
                </a:lnTo>
                <a:lnTo>
                  <a:pt x="42862" y="171450"/>
                </a:lnTo>
                <a:lnTo>
                  <a:pt x="28575" y="164306"/>
                </a:lnTo>
                <a:lnTo>
                  <a:pt x="21431" y="164306"/>
                </a:lnTo>
                <a:lnTo>
                  <a:pt x="14287" y="157162"/>
                </a:lnTo>
                <a:lnTo>
                  <a:pt x="7144" y="150019"/>
                </a:lnTo>
                <a:lnTo>
                  <a:pt x="7144" y="142875"/>
                </a:lnTo>
                <a:lnTo>
                  <a:pt x="0" y="135731"/>
                </a:lnTo>
                <a:lnTo>
                  <a:pt x="0" y="128587"/>
                </a:lnTo>
                <a:lnTo>
                  <a:pt x="0" y="128587"/>
                </a:lnTo>
                <a:lnTo>
                  <a:pt x="0" y="121444"/>
                </a:lnTo>
                <a:lnTo>
                  <a:pt x="0" y="121444"/>
                </a:lnTo>
                <a:lnTo>
                  <a:pt x="0" y="121444"/>
                </a:lnTo>
                <a:lnTo>
                  <a:pt x="0" y="114300"/>
                </a:lnTo>
                <a:lnTo>
                  <a:pt x="0" y="114300"/>
                </a:lnTo>
                <a:lnTo>
                  <a:pt x="0" y="121444"/>
                </a:lnTo>
                <a:lnTo>
                  <a:pt x="0" y="121444"/>
                </a:lnTo>
                <a:lnTo>
                  <a:pt x="0" y="128587"/>
                </a:lnTo>
                <a:lnTo>
                  <a:pt x="0" y="128587"/>
                </a:lnTo>
                <a:lnTo>
                  <a:pt x="7144" y="135731"/>
                </a:lnTo>
                <a:lnTo>
                  <a:pt x="7144" y="142875"/>
                </a:lnTo>
                <a:lnTo>
                  <a:pt x="7144" y="150019"/>
                </a:lnTo>
                <a:lnTo>
                  <a:pt x="7144" y="157162"/>
                </a:lnTo>
                <a:lnTo>
                  <a:pt x="0" y="164306"/>
                </a:lnTo>
                <a:lnTo>
                  <a:pt x="0" y="171450"/>
                </a:lnTo>
                <a:lnTo>
                  <a:pt x="0" y="171450"/>
                </a:lnTo>
                <a:lnTo>
                  <a:pt x="0" y="178594"/>
                </a:lnTo>
                <a:lnTo>
                  <a:pt x="0" y="1785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53" name="Freeform 16452"/>
          <p:cNvSpPr/>
          <p:nvPr/>
        </p:nvSpPr>
        <p:spPr>
          <a:xfrm>
            <a:off x="1850231" y="4057650"/>
            <a:ext cx="7145" cy="242889"/>
          </a:xfrm>
          <a:custGeom>
            <a:avLst/>
            <a:gdLst/>
            <a:ahLst/>
            <a:cxnLst/>
            <a:rect l="0" t="0" r="0" b="0"/>
            <a:pathLst>
              <a:path w="7145" h="242889">
                <a:moveTo>
                  <a:pt x="7144" y="0"/>
                </a:move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14288"/>
                </a:lnTo>
                <a:lnTo>
                  <a:pt x="7144" y="21431"/>
                </a:lnTo>
                <a:lnTo>
                  <a:pt x="7144" y="28575"/>
                </a:lnTo>
                <a:lnTo>
                  <a:pt x="7144" y="42863"/>
                </a:lnTo>
                <a:lnTo>
                  <a:pt x="7144" y="50006"/>
                </a:lnTo>
                <a:lnTo>
                  <a:pt x="7144" y="64294"/>
                </a:lnTo>
                <a:lnTo>
                  <a:pt x="7144" y="78581"/>
                </a:lnTo>
                <a:lnTo>
                  <a:pt x="7144" y="100013"/>
                </a:lnTo>
                <a:lnTo>
                  <a:pt x="0" y="114300"/>
                </a:lnTo>
                <a:lnTo>
                  <a:pt x="0" y="135732"/>
                </a:lnTo>
                <a:lnTo>
                  <a:pt x="0" y="157163"/>
                </a:lnTo>
                <a:lnTo>
                  <a:pt x="0" y="178594"/>
                </a:lnTo>
                <a:lnTo>
                  <a:pt x="0" y="207169"/>
                </a:lnTo>
                <a:lnTo>
                  <a:pt x="0" y="228600"/>
                </a:lnTo>
                <a:lnTo>
                  <a:pt x="0" y="242888"/>
                </a:lnTo>
                <a:lnTo>
                  <a:pt x="0" y="2428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54" name="Freeform 16453"/>
          <p:cNvSpPr/>
          <p:nvPr/>
        </p:nvSpPr>
        <p:spPr>
          <a:xfrm>
            <a:off x="7458076" y="5122069"/>
            <a:ext cx="85726" cy="1"/>
          </a:xfrm>
          <a:custGeom>
            <a:avLst/>
            <a:gdLst/>
            <a:ahLst/>
            <a:cxnLst/>
            <a:rect l="0" t="0" r="0" b="0"/>
            <a:pathLst>
              <a:path w="85726" h="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0"/>
                </a:lnTo>
                <a:lnTo>
                  <a:pt x="7144" y="0"/>
                </a:lnTo>
                <a:lnTo>
                  <a:pt x="21431" y="0"/>
                </a:lnTo>
                <a:lnTo>
                  <a:pt x="28575" y="0"/>
                </a:lnTo>
                <a:lnTo>
                  <a:pt x="42862" y="0"/>
                </a:lnTo>
                <a:lnTo>
                  <a:pt x="50006" y="0"/>
                </a:lnTo>
                <a:lnTo>
                  <a:pt x="64294" y="0"/>
                </a:lnTo>
                <a:lnTo>
                  <a:pt x="78581" y="0"/>
                </a:lnTo>
                <a:lnTo>
                  <a:pt x="85725" y="0"/>
                </a:lnTo>
                <a:lnTo>
                  <a:pt x="85725" y="0"/>
                </a:lnTo>
                <a:lnTo>
                  <a:pt x="85725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55" name="Freeform 16454"/>
          <p:cNvSpPr/>
          <p:nvPr/>
        </p:nvSpPr>
        <p:spPr>
          <a:xfrm>
            <a:off x="7472363" y="5014913"/>
            <a:ext cx="121445" cy="14288"/>
          </a:xfrm>
          <a:custGeom>
            <a:avLst/>
            <a:gdLst/>
            <a:ahLst/>
            <a:cxnLst/>
            <a:rect l="0" t="0" r="0" b="0"/>
            <a:pathLst>
              <a:path w="121445" h="14288">
                <a:moveTo>
                  <a:pt x="7144" y="14287"/>
                </a:moveTo>
                <a:lnTo>
                  <a:pt x="7144" y="14287"/>
                </a:lnTo>
                <a:lnTo>
                  <a:pt x="0" y="14287"/>
                </a:lnTo>
                <a:lnTo>
                  <a:pt x="0" y="14287"/>
                </a:lnTo>
                <a:lnTo>
                  <a:pt x="0" y="7143"/>
                </a:lnTo>
                <a:lnTo>
                  <a:pt x="7144" y="7143"/>
                </a:lnTo>
                <a:lnTo>
                  <a:pt x="7144" y="7143"/>
                </a:lnTo>
                <a:lnTo>
                  <a:pt x="14288" y="0"/>
                </a:lnTo>
                <a:lnTo>
                  <a:pt x="28575" y="0"/>
                </a:lnTo>
                <a:lnTo>
                  <a:pt x="35719" y="0"/>
                </a:lnTo>
                <a:lnTo>
                  <a:pt x="50007" y="0"/>
                </a:lnTo>
                <a:lnTo>
                  <a:pt x="64294" y="0"/>
                </a:lnTo>
                <a:lnTo>
                  <a:pt x="85725" y="0"/>
                </a:lnTo>
                <a:lnTo>
                  <a:pt x="100013" y="0"/>
                </a:lnTo>
                <a:lnTo>
                  <a:pt x="114300" y="0"/>
                </a:lnTo>
                <a:lnTo>
                  <a:pt x="121444" y="0"/>
                </a:lnTo>
                <a:lnTo>
                  <a:pt x="121444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56" name="Freeform 16455"/>
          <p:cNvSpPr/>
          <p:nvPr/>
        </p:nvSpPr>
        <p:spPr>
          <a:xfrm>
            <a:off x="6893720" y="4922044"/>
            <a:ext cx="535782" cy="550070"/>
          </a:xfrm>
          <a:custGeom>
            <a:avLst/>
            <a:gdLst/>
            <a:ahLst/>
            <a:cxnLst/>
            <a:rect l="0" t="0" r="0" b="0"/>
            <a:pathLst>
              <a:path w="535782" h="550070">
                <a:moveTo>
                  <a:pt x="35718" y="64294"/>
                </a:moveTo>
                <a:lnTo>
                  <a:pt x="35718" y="64294"/>
                </a:lnTo>
                <a:lnTo>
                  <a:pt x="35718" y="57150"/>
                </a:lnTo>
                <a:lnTo>
                  <a:pt x="35718" y="57150"/>
                </a:lnTo>
                <a:lnTo>
                  <a:pt x="42862" y="50006"/>
                </a:lnTo>
                <a:lnTo>
                  <a:pt x="42862" y="42862"/>
                </a:lnTo>
                <a:lnTo>
                  <a:pt x="50006" y="35719"/>
                </a:lnTo>
                <a:lnTo>
                  <a:pt x="57150" y="28575"/>
                </a:lnTo>
                <a:lnTo>
                  <a:pt x="64293" y="28575"/>
                </a:lnTo>
                <a:lnTo>
                  <a:pt x="71437" y="21431"/>
                </a:lnTo>
                <a:lnTo>
                  <a:pt x="78581" y="14287"/>
                </a:lnTo>
                <a:lnTo>
                  <a:pt x="92868" y="14287"/>
                </a:lnTo>
                <a:lnTo>
                  <a:pt x="100012" y="7144"/>
                </a:lnTo>
                <a:lnTo>
                  <a:pt x="114300" y="0"/>
                </a:lnTo>
                <a:lnTo>
                  <a:pt x="121443" y="0"/>
                </a:lnTo>
                <a:lnTo>
                  <a:pt x="135731" y="0"/>
                </a:lnTo>
                <a:lnTo>
                  <a:pt x="150018" y="0"/>
                </a:lnTo>
                <a:lnTo>
                  <a:pt x="157162" y="0"/>
                </a:lnTo>
                <a:lnTo>
                  <a:pt x="171450" y="0"/>
                </a:lnTo>
                <a:lnTo>
                  <a:pt x="185737" y="7144"/>
                </a:lnTo>
                <a:lnTo>
                  <a:pt x="207168" y="7144"/>
                </a:lnTo>
                <a:lnTo>
                  <a:pt x="221456" y="14287"/>
                </a:lnTo>
                <a:lnTo>
                  <a:pt x="242887" y="14287"/>
                </a:lnTo>
                <a:lnTo>
                  <a:pt x="257175" y="14287"/>
                </a:lnTo>
                <a:lnTo>
                  <a:pt x="271462" y="21431"/>
                </a:lnTo>
                <a:lnTo>
                  <a:pt x="285750" y="21431"/>
                </a:lnTo>
                <a:lnTo>
                  <a:pt x="307181" y="21431"/>
                </a:lnTo>
                <a:lnTo>
                  <a:pt x="314325" y="28575"/>
                </a:lnTo>
                <a:lnTo>
                  <a:pt x="328612" y="28575"/>
                </a:lnTo>
                <a:lnTo>
                  <a:pt x="335756" y="28575"/>
                </a:lnTo>
                <a:lnTo>
                  <a:pt x="342900" y="28575"/>
                </a:lnTo>
                <a:lnTo>
                  <a:pt x="350043" y="28575"/>
                </a:lnTo>
                <a:lnTo>
                  <a:pt x="357187" y="28575"/>
                </a:lnTo>
                <a:lnTo>
                  <a:pt x="357187" y="21431"/>
                </a:lnTo>
                <a:lnTo>
                  <a:pt x="357187" y="21431"/>
                </a:lnTo>
                <a:lnTo>
                  <a:pt x="357187" y="21431"/>
                </a:lnTo>
                <a:lnTo>
                  <a:pt x="357187" y="21431"/>
                </a:lnTo>
                <a:lnTo>
                  <a:pt x="357187" y="14287"/>
                </a:lnTo>
                <a:lnTo>
                  <a:pt x="350043" y="14287"/>
                </a:lnTo>
                <a:lnTo>
                  <a:pt x="342900" y="14287"/>
                </a:lnTo>
                <a:lnTo>
                  <a:pt x="328612" y="14287"/>
                </a:lnTo>
                <a:lnTo>
                  <a:pt x="321468" y="14287"/>
                </a:lnTo>
                <a:lnTo>
                  <a:pt x="307181" y="14287"/>
                </a:lnTo>
                <a:lnTo>
                  <a:pt x="292893" y="14287"/>
                </a:lnTo>
                <a:lnTo>
                  <a:pt x="278606" y="21431"/>
                </a:lnTo>
                <a:lnTo>
                  <a:pt x="257175" y="21431"/>
                </a:lnTo>
                <a:lnTo>
                  <a:pt x="242887" y="28575"/>
                </a:lnTo>
                <a:lnTo>
                  <a:pt x="221456" y="35719"/>
                </a:lnTo>
                <a:lnTo>
                  <a:pt x="207168" y="42862"/>
                </a:lnTo>
                <a:lnTo>
                  <a:pt x="185737" y="50006"/>
                </a:lnTo>
                <a:lnTo>
                  <a:pt x="171450" y="57150"/>
                </a:lnTo>
                <a:lnTo>
                  <a:pt x="150018" y="71437"/>
                </a:lnTo>
                <a:lnTo>
                  <a:pt x="128587" y="85725"/>
                </a:lnTo>
                <a:lnTo>
                  <a:pt x="114300" y="100012"/>
                </a:lnTo>
                <a:lnTo>
                  <a:pt x="100012" y="114300"/>
                </a:lnTo>
                <a:lnTo>
                  <a:pt x="78581" y="135731"/>
                </a:lnTo>
                <a:lnTo>
                  <a:pt x="64293" y="150019"/>
                </a:lnTo>
                <a:lnTo>
                  <a:pt x="50006" y="171450"/>
                </a:lnTo>
                <a:lnTo>
                  <a:pt x="35718" y="185737"/>
                </a:lnTo>
                <a:lnTo>
                  <a:pt x="28575" y="207169"/>
                </a:lnTo>
                <a:lnTo>
                  <a:pt x="14287" y="228600"/>
                </a:lnTo>
                <a:lnTo>
                  <a:pt x="7143" y="250031"/>
                </a:lnTo>
                <a:lnTo>
                  <a:pt x="0" y="271462"/>
                </a:lnTo>
                <a:lnTo>
                  <a:pt x="0" y="292894"/>
                </a:lnTo>
                <a:lnTo>
                  <a:pt x="0" y="314325"/>
                </a:lnTo>
                <a:lnTo>
                  <a:pt x="0" y="335756"/>
                </a:lnTo>
                <a:lnTo>
                  <a:pt x="0" y="357187"/>
                </a:lnTo>
                <a:lnTo>
                  <a:pt x="0" y="378619"/>
                </a:lnTo>
                <a:lnTo>
                  <a:pt x="7143" y="392906"/>
                </a:lnTo>
                <a:lnTo>
                  <a:pt x="21431" y="414337"/>
                </a:lnTo>
                <a:lnTo>
                  <a:pt x="35718" y="435769"/>
                </a:lnTo>
                <a:lnTo>
                  <a:pt x="42862" y="450056"/>
                </a:lnTo>
                <a:lnTo>
                  <a:pt x="57150" y="464344"/>
                </a:lnTo>
                <a:lnTo>
                  <a:pt x="71437" y="478631"/>
                </a:lnTo>
                <a:lnTo>
                  <a:pt x="92868" y="492919"/>
                </a:lnTo>
                <a:lnTo>
                  <a:pt x="107156" y="507206"/>
                </a:lnTo>
                <a:lnTo>
                  <a:pt x="128587" y="514350"/>
                </a:lnTo>
                <a:lnTo>
                  <a:pt x="142875" y="521494"/>
                </a:lnTo>
                <a:lnTo>
                  <a:pt x="164306" y="535781"/>
                </a:lnTo>
                <a:lnTo>
                  <a:pt x="185737" y="535781"/>
                </a:lnTo>
                <a:lnTo>
                  <a:pt x="207168" y="542925"/>
                </a:lnTo>
                <a:lnTo>
                  <a:pt x="228600" y="550069"/>
                </a:lnTo>
                <a:lnTo>
                  <a:pt x="250031" y="550069"/>
                </a:lnTo>
                <a:lnTo>
                  <a:pt x="264318" y="550069"/>
                </a:lnTo>
                <a:lnTo>
                  <a:pt x="285750" y="550069"/>
                </a:lnTo>
                <a:lnTo>
                  <a:pt x="307181" y="550069"/>
                </a:lnTo>
                <a:lnTo>
                  <a:pt x="321468" y="550069"/>
                </a:lnTo>
                <a:lnTo>
                  <a:pt x="342900" y="550069"/>
                </a:lnTo>
                <a:lnTo>
                  <a:pt x="364331" y="542925"/>
                </a:lnTo>
                <a:lnTo>
                  <a:pt x="378618" y="542925"/>
                </a:lnTo>
                <a:lnTo>
                  <a:pt x="392906" y="535781"/>
                </a:lnTo>
                <a:lnTo>
                  <a:pt x="414337" y="535781"/>
                </a:lnTo>
                <a:lnTo>
                  <a:pt x="428625" y="528637"/>
                </a:lnTo>
                <a:lnTo>
                  <a:pt x="442912" y="528637"/>
                </a:lnTo>
                <a:lnTo>
                  <a:pt x="457200" y="521494"/>
                </a:lnTo>
                <a:lnTo>
                  <a:pt x="471487" y="521494"/>
                </a:lnTo>
                <a:lnTo>
                  <a:pt x="485775" y="514350"/>
                </a:lnTo>
                <a:lnTo>
                  <a:pt x="500062" y="507206"/>
                </a:lnTo>
                <a:lnTo>
                  <a:pt x="507206" y="507206"/>
                </a:lnTo>
                <a:lnTo>
                  <a:pt x="521493" y="500062"/>
                </a:lnTo>
                <a:lnTo>
                  <a:pt x="528637" y="500062"/>
                </a:lnTo>
                <a:lnTo>
                  <a:pt x="535781" y="492919"/>
                </a:lnTo>
                <a:lnTo>
                  <a:pt x="535781" y="492919"/>
                </a:lnTo>
                <a:lnTo>
                  <a:pt x="535781" y="4929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57" name="Freeform 16456"/>
          <p:cNvSpPr/>
          <p:nvPr/>
        </p:nvSpPr>
        <p:spPr>
          <a:xfrm>
            <a:off x="6465095" y="4964906"/>
            <a:ext cx="271463" cy="28576"/>
          </a:xfrm>
          <a:custGeom>
            <a:avLst/>
            <a:gdLst/>
            <a:ahLst/>
            <a:cxnLst/>
            <a:rect l="0" t="0" r="0" b="0"/>
            <a:pathLst>
              <a:path w="271463" h="28576">
                <a:moveTo>
                  <a:pt x="0" y="28575"/>
                </a:moveTo>
                <a:lnTo>
                  <a:pt x="0" y="21432"/>
                </a:lnTo>
                <a:lnTo>
                  <a:pt x="0" y="21432"/>
                </a:lnTo>
                <a:lnTo>
                  <a:pt x="0" y="21432"/>
                </a:lnTo>
                <a:lnTo>
                  <a:pt x="0" y="21432"/>
                </a:lnTo>
                <a:lnTo>
                  <a:pt x="0" y="21432"/>
                </a:lnTo>
                <a:lnTo>
                  <a:pt x="7143" y="21432"/>
                </a:lnTo>
                <a:lnTo>
                  <a:pt x="14287" y="21432"/>
                </a:lnTo>
                <a:lnTo>
                  <a:pt x="28575" y="14288"/>
                </a:lnTo>
                <a:lnTo>
                  <a:pt x="35718" y="14288"/>
                </a:lnTo>
                <a:lnTo>
                  <a:pt x="50006" y="14288"/>
                </a:lnTo>
                <a:lnTo>
                  <a:pt x="71437" y="14288"/>
                </a:lnTo>
                <a:lnTo>
                  <a:pt x="85725" y="14288"/>
                </a:lnTo>
                <a:lnTo>
                  <a:pt x="107156" y="14288"/>
                </a:lnTo>
                <a:lnTo>
                  <a:pt x="121443" y="14288"/>
                </a:lnTo>
                <a:lnTo>
                  <a:pt x="142875" y="7144"/>
                </a:lnTo>
                <a:lnTo>
                  <a:pt x="164306" y="7144"/>
                </a:lnTo>
                <a:lnTo>
                  <a:pt x="178593" y="7144"/>
                </a:lnTo>
                <a:lnTo>
                  <a:pt x="207168" y="7144"/>
                </a:lnTo>
                <a:lnTo>
                  <a:pt x="221456" y="7144"/>
                </a:lnTo>
                <a:lnTo>
                  <a:pt x="250031" y="0"/>
                </a:lnTo>
                <a:lnTo>
                  <a:pt x="257175" y="0"/>
                </a:lnTo>
                <a:lnTo>
                  <a:pt x="271462" y="0"/>
                </a:lnTo>
                <a:lnTo>
                  <a:pt x="271462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58" name="Freeform 16457"/>
          <p:cNvSpPr/>
          <p:nvPr/>
        </p:nvSpPr>
        <p:spPr>
          <a:xfrm>
            <a:off x="6565107" y="4772025"/>
            <a:ext cx="35720" cy="457201"/>
          </a:xfrm>
          <a:custGeom>
            <a:avLst/>
            <a:gdLst/>
            <a:ahLst/>
            <a:cxnLst/>
            <a:rect l="0" t="0" r="0" b="0"/>
            <a:pathLst>
              <a:path w="35720" h="457201">
                <a:moveTo>
                  <a:pt x="0" y="0"/>
                </a:moveTo>
                <a:lnTo>
                  <a:pt x="0" y="0"/>
                </a:lnTo>
                <a:lnTo>
                  <a:pt x="0" y="7144"/>
                </a:lnTo>
                <a:lnTo>
                  <a:pt x="0" y="7144"/>
                </a:lnTo>
                <a:lnTo>
                  <a:pt x="0" y="14288"/>
                </a:lnTo>
                <a:lnTo>
                  <a:pt x="0" y="21432"/>
                </a:lnTo>
                <a:lnTo>
                  <a:pt x="0" y="28575"/>
                </a:lnTo>
                <a:lnTo>
                  <a:pt x="7144" y="42863"/>
                </a:lnTo>
                <a:lnTo>
                  <a:pt x="7144" y="50007"/>
                </a:lnTo>
                <a:lnTo>
                  <a:pt x="7144" y="64294"/>
                </a:lnTo>
                <a:lnTo>
                  <a:pt x="7144" y="85725"/>
                </a:lnTo>
                <a:lnTo>
                  <a:pt x="7144" y="107156"/>
                </a:lnTo>
                <a:lnTo>
                  <a:pt x="7144" y="128588"/>
                </a:lnTo>
                <a:lnTo>
                  <a:pt x="14288" y="150019"/>
                </a:lnTo>
                <a:lnTo>
                  <a:pt x="14288" y="171450"/>
                </a:lnTo>
                <a:lnTo>
                  <a:pt x="21431" y="200025"/>
                </a:lnTo>
                <a:lnTo>
                  <a:pt x="21431" y="228600"/>
                </a:lnTo>
                <a:lnTo>
                  <a:pt x="21431" y="257175"/>
                </a:lnTo>
                <a:lnTo>
                  <a:pt x="28575" y="292894"/>
                </a:lnTo>
                <a:lnTo>
                  <a:pt x="28575" y="328613"/>
                </a:lnTo>
                <a:lnTo>
                  <a:pt x="28575" y="364331"/>
                </a:lnTo>
                <a:lnTo>
                  <a:pt x="35719" y="407194"/>
                </a:lnTo>
                <a:lnTo>
                  <a:pt x="35719" y="435769"/>
                </a:lnTo>
                <a:lnTo>
                  <a:pt x="35719" y="457200"/>
                </a:lnTo>
                <a:lnTo>
                  <a:pt x="35719" y="4572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59" name="Freeform 16458"/>
          <p:cNvSpPr/>
          <p:nvPr/>
        </p:nvSpPr>
        <p:spPr>
          <a:xfrm>
            <a:off x="5715001" y="4729163"/>
            <a:ext cx="464345" cy="378619"/>
          </a:xfrm>
          <a:custGeom>
            <a:avLst/>
            <a:gdLst/>
            <a:ahLst/>
            <a:cxnLst/>
            <a:rect l="0" t="0" r="0" b="0"/>
            <a:pathLst>
              <a:path w="464345" h="378619">
                <a:moveTo>
                  <a:pt x="0" y="378618"/>
                </a:moveTo>
                <a:lnTo>
                  <a:pt x="0" y="378618"/>
                </a:lnTo>
                <a:lnTo>
                  <a:pt x="7144" y="371475"/>
                </a:lnTo>
                <a:lnTo>
                  <a:pt x="7144" y="371475"/>
                </a:lnTo>
                <a:lnTo>
                  <a:pt x="7144" y="357187"/>
                </a:lnTo>
                <a:lnTo>
                  <a:pt x="14287" y="350043"/>
                </a:lnTo>
                <a:lnTo>
                  <a:pt x="14287" y="335756"/>
                </a:lnTo>
                <a:lnTo>
                  <a:pt x="21431" y="328612"/>
                </a:lnTo>
                <a:lnTo>
                  <a:pt x="28575" y="314325"/>
                </a:lnTo>
                <a:lnTo>
                  <a:pt x="35719" y="300037"/>
                </a:lnTo>
                <a:lnTo>
                  <a:pt x="35719" y="285750"/>
                </a:lnTo>
                <a:lnTo>
                  <a:pt x="42862" y="271462"/>
                </a:lnTo>
                <a:lnTo>
                  <a:pt x="50006" y="257175"/>
                </a:lnTo>
                <a:lnTo>
                  <a:pt x="64294" y="235743"/>
                </a:lnTo>
                <a:lnTo>
                  <a:pt x="71437" y="221456"/>
                </a:lnTo>
                <a:lnTo>
                  <a:pt x="78581" y="207168"/>
                </a:lnTo>
                <a:lnTo>
                  <a:pt x="85725" y="185737"/>
                </a:lnTo>
                <a:lnTo>
                  <a:pt x="100012" y="171450"/>
                </a:lnTo>
                <a:lnTo>
                  <a:pt x="107156" y="150018"/>
                </a:lnTo>
                <a:lnTo>
                  <a:pt x="114300" y="135731"/>
                </a:lnTo>
                <a:lnTo>
                  <a:pt x="128587" y="121444"/>
                </a:lnTo>
                <a:lnTo>
                  <a:pt x="142875" y="100012"/>
                </a:lnTo>
                <a:lnTo>
                  <a:pt x="150019" y="85725"/>
                </a:lnTo>
                <a:lnTo>
                  <a:pt x="164306" y="71437"/>
                </a:lnTo>
                <a:lnTo>
                  <a:pt x="178594" y="57150"/>
                </a:lnTo>
                <a:lnTo>
                  <a:pt x="192881" y="50006"/>
                </a:lnTo>
                <a:lnTo>
                  <a:pt x="207169" y="35719"/>
                </a:lnTo>
                <a:lnTo>
                  <a:pt x="221456" y="28575"/>
                </a:lnTo>
                <a:lnTo>
                  <a:pt x="235744" y="21431"/>
                </a:lnTo>
                <a:lnTo>
                  <a:pt x="250031" y="14287"/>
                </a:lnTo>
                <a:lnTo>
                  <a:pt x="264319" y="7144"/>
                </a:lnTo>
                <a:lnTo>
                  <a:pt x="285750" y="0"/>
                </a:lnTo>
                <a:lnTo>
                  <a:pt x="300037" y="0"/>
                </a:lnTo>
                <a:lnTo>
                  <a:pt x="314325" y="0"/>
                </a:lnTo>
                <a:lnTo>
                  <a:pt x="335756" y="7144"/>
                </a:lnTo>
                <a:lnTo>
                  <a:pt x="350044" y="7144"/>
                </a:lnTo>
                <a:lnTo>
                  <a:pt x="364331" y="14287"/>
                </a:lnTo>
                <a:lnTo>
                  <a:pt x="385762" y="14287"/>
                </a:lnTo>
                <a:lnTo>
                  <a:pt x="400050" y="21431"/>
                </a:lnTo>
                <a:lnTo>
                  <a:pt x="414337" y="28575"/>
                </a:lnTo>
                <a:lnTo>
                  <a:pt x="428625" y="35719"/>
                </a:lnTo>
                <a:lnTo>
                  <a:pt x="435769" y="50006"/>
                </a:lnTo>
                <a:lnTo>
                  <a:pt x="450056" y="57150"/>
                </a:lnTo>
                <a:lnTo>
                  <a:pt x="457200" y="64294"/>
                </a:lnTo>
                <a:lnTo>
                  <a:pt x="457200" y="78581"/>
                </a:lnTo>
                <a:lnTo>
                  <a:pt x="464344" y="85725"/>
                </a:lnTo>
                <a:lnTo>
                  <a:pt x="464344" y="100012"/>
                </a:lnTo>
                <a:lnTo>
                  <a:pt x="464344" y="107156"/>
                </a:lnTo>
                <a:lnTo>
                  <a:pt x="464344" y="114300"/>
                </a:lnTo>
                <a:lnTo>
                  <a:pt x="457200" y="128587"/>
                </a:lnTo>
                <a:lnTo>
                  <a:pt x="450056" y="135731"/>
                </a:lnTo>
                <a:lnTo>
                  <a:pt x="435769" y="150018"/>
                </a:lnTo>
                <a:lnTo>
                  <a:pt x="421481" y="157162"/>
                </a:lnTo>
                <a:lnTo>
                  <a:pt x="407194" y="164306"/>
                </a:lnTo>
                <a:lnTo>
                  <a:pt x="392906" y="171450"/>
                </a:lnTo>
                <a:lnTo>
                  <a:pt x="371475" y="178593"/>
                </a:lnTo>
                <a:lnTo>
                  <a:pt x="350044" y="185737"/>
                </a:lnTo>
                <a:lnTo>
                  <a:pt x="328612" y="192881"/>
                </a:lnTo>
                <a:lnTo>
                  <a:pt x="300037" y="200025"/>
                </a:lnTo>
                <a:lnTo>
                  <a:pt x="278606" y="207168"/>
                </a:lnTo>
                <a:lnTo>
                  <a:pt x="250031" y="207168"/>
                </a:lnTo>
                <a:lnTo>
                  <a:pt x="221456" y="214312"/>
                </a:lnTo>
                <a:lnTo>
                  <a:pt x="192881" y="221456"/>
                </a:lnTo>
                <a:lnTo>
                  <a:pt x="164306" y="221456"/>
                </a:lnTo>
                <a:lnTo>
                  <a:pt x="135731" y="228600"/>
                </a:lnTo>
                <a:lnTo>
                  <a:pt x="107156" y="228600"/>
                </a:lnTo>
                <a:lnTo>
                  <a:pt x="78581" y="235743"/>
                </a:lnTo>
                <a:lnTo>
                  <a:pt x="57150" y="235743"/>
                </a:lnTo>
                <a:lnTo>
                  <a:pt x="35719" y="235743"/>
                </a:lnTo>
                <a:lnTo>
                  <a:pt x="14287" y="235743"/>
                </a:lnTo>
                <a:lnTo>
                  <a:pt x="7144" y="235743"/>
                </a:lnTo>
                <a:lnTo>
                  <a:pt x="7144" y="23574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60" name="Freeform 16459"/>
          <p:cNvSpPr/>
          <p:nvPr/>
        </p:nvSpPr>
        <p:spPr>
          <a:xfrm>
            <a:off x="5900738" y="4486275"/>
            <a:ext cx="21433" cy="271464"/>
          </a:xfrm>
          <a:custGeom>
            <a:avLst/>
            <a:gdLst/>
            <a:ahLst/>
            <a:cxnLst/>
            <a:rect l="0" t="0" r="0" b="0"/>
            <a:pathLst>
              <a:path w="21433" h="271464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14288"/>
                </a:lnTo>
                <a:lnTo>
                  <a:pt x="7144" y="21432"/>
                </a:lnTo>
                <a:lnTo>
                  <a:pt x="7144" y="28575"/>
                </a:lnTo>
                <a:lnTo>
                  <a:pt x="7144" y="42863"/>
                </a:lnTo>
                <a:lnTo>
                  <a:pt x="7144" y="57150"/>
                </a:lnTo>
                <a:lnTo>
                  <a:pt x="14288" y="71438"/>
                </a:lnTo>
                <a:lnTo>
                  <a:pt x="14288" y="85725"/>
                </a:lnTo>
                <a:lnTo>
                  <a:pt x="14288" y="107157"/>
                </a:lnTo>
                <a:lnTo>
                  <a:pt x="14288" y="128588"/>
                </a:lnTo>
                <a:lnTo>
                  <a:pt x="14288" y="142875"/>
                </a:lnTo>
                <a:lnTo>
                  <a:pt x="14288" y="164307"/>
                </a:lnTo>
                <a:lnTo>
                  <a:pt x="14288" y="185738"/>
                </a:lnTo>
                <a:lnTo>
                  <a:pt x="14288" y="207169"/>
                </a:lnTo>
                <a:lnTo>
                  <a:pt x="14288" y="228600"/>
                </a:lnTo>
                <a:lnTo>
                  <a:pt x="14288" y="250032"/>
                </a:lnTo>
                <a:lnTo>
                  <a:pt x="21432" y="264319"/>
                </a:lnTo>
                <a:lnTo>
                  <a:pt x="21432" y="271463"/>
                </a:lnTo>
                <a:lnTo>
                  <a:pt x="21432" y="27146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61" name="Freeform 16460"/>
          <p:cNvSpPr/>
          <p:nvPr/>
        </p:nvSpPr>
        <p:spPr>
          <a:xfrm>
            <a:off x="6057901" y="4550569"/>
            <a:ext cx="1" cy="35720"/>
          </a:xfrm>
          <a:custGeom>
            <a:avLst/>
            <a:gdLst/>
            <a:ahLst/>
            <a:cxnLst/>
            <a:rect l="0" t="0" r="0" b="0"/>
            <a:pathLst>
              <a:path w="1" h="35720">
                <a:moveTo>
                  <a:pt x="0" y="0"/>
                </a:moveTo>
                <a:lnTo>
                  <a:pt x="0" y="0"/>
                </a:lnTo>
                <a:lnTo>
                  <a:pt x="0" y="7144"/>
                </a:lnTo>
                <a:lnTo>
                  <a:pt x="0" y="7144"/>
                </a:lnTo>
                <a:lnTo>
                  <a:pt x="0" y="14288"/>
                </a:lnTo>
                <a:lnTo>
                  <a:pt x="0" y="21431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62" name="Freeform 16461"/>
          <p:cNvSpPr/>
          <p:nvPr/>
        </p:nvSpPr>
        <p:spPr>
          <a:xfrm>
            <a:off x="5286376" y="4893469"/>
            <a:ext cx="257176" cy="57151"/>
          </a:xfrm>
          <a:custGeom>
            <a:avLst/>
            <a:gdLst/>
            <a:ahLst/>
            <a:cxnLst/>
            <a:rect l="0" t="0" r="0" b="0"/>
            <a:pathLst>
              <a:path w="257176" h="57151">
                <a:moveTo>
                  <a:pt x="0" y="57150"/>
                </a:moveTo>
                <a:lnTo>
                  <a:pt x="0" y="50006"/>
                </a:lnTo>
                <a:lnTo>
                  <a:pt x="7144" y="42862"/>
                </a:lnTo>
                <a:lnTo>
                  <a:pt x="7144" y="42862"/>
                </a:lnTo>
                <a:lnTo>
                  <a:pt x="14287" y="35719"/>
                </a:lnTo>
                <a:lnTo>
                  <a:pt x="28575" y="35719"/>
                </a:lnTo>
                <a:lnTo>
                  <a:pt x="35719" y="35719"/>
                </a:lnTo>
                <a:lnTo>
                  <a:pt x="57150" y="28575"/>
                </a:lnTo>
                <a:lnTo>
                  <a:pt x="71437" y="28575"/>
                </a:lnTo>
                <a:lnTo>
                  <a:pt x="92869" y="21431"/>
                </a:lnTo>
                <a:lnTo>
                  <a:pt x="121444" y="21431"/>
                </a:lnTo>
                <a:lnTo>
                  <a:pt x="142875" y="21431"/>
                </a:lnTo>
                <a:lnTo>
                  <a:pt x="171450" y="14287"/>
                </a:lnTo>
                <a:lnTo>
                  <a:pt x="192881" y="14287"/>
                </a:lnTo>
                <a:lnTo>
                  <a:pt x="214312" y="14287"/>
                </a:lnTo>
                <a:lnTo>
                  <a:pt x="235744" y="7144"/>
                </a:lnTo>
                <a:lnTo>
                  <a:pt x="250031" y="7144"/>
                </a:lnTo>
                <a:lnTo>
                  <a:pt x="257175" y="0"/>
                </a:lnTo>
                <a:lnTo>
                  <a:pt x="257175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63" name="Freeform 16462"/>
          <p:cNvSpPr/>
          <p:nvPr/>
        </p:nvSpPr>
        <p:spPr>
          <a:xfrm>
            <a:off x="5407820" y="4786313"/>
            <a:ext cx="21432" cy="307182"/>
          </a:xfrm>
          <a:custGeom>
            <a:avLst/>
            <a:gdLst/>
            <a:ahLst/>
            <a:cxnLst/>
            <a:rect l="0" t="0" r="0" b="0"/>
            <a:pathLst>
              <a:path w="21432" h="307182">
                <a:moveTo>
                  <a:pt x="21431" y="0"/>
                </a:moveTo>
                <a:lnTo>
                  <a:pt x="21431" y="0"/>
                </a:lnTo>
                <a:lnTo>
                  <a:pt x="14287" y="0"/>
                </a:lnTo>
                <a:lnTo>
                  <a:pt x="14287" y="0"/>
                </a:lnTo>
                <a:lnTo>
                  <a:pt x="7143" y="7144"/>
                </a:lnTo>
                <a:lnTo>
                  <a:pt x="7143" y="7144"/>
                </a:lnTo>
                <a:lnTo>
                  <a:pt x="0" y="14287"/>
                </a:lnTo>
                <a:lnTo>
                  <a:pt x="0" y="28575"/>
                </a:lnTo>
                <a:lnTo>
                  <a:pt x="0" y="35719"/>
                </a:lnTo>
                <a:lnTo>
                  <a:pt x="0" y="50006"/>
                </a:lnTo>
                <a:lnTo>
                  <a:pt x="0" y="71437"/>
                </a:lnTo>
                <a:lnTo>
                  <a:pt x="0" y="92868"/>
                </a:lnTo>
                <a:lnTo>
                  <a:pt x="0" y="114300"/>
                </a:lnTo>
                <a:lnTo>
                  <a:pt x="0" y="135731"/>
                </a:lnTo>
                <a:lnTo>
                  <a:pt x="0" y="164306"/>
                </a:lnTo>
                <a:lnTo>
                  <a:pt x="0" y="192881"/>
                </a:lnTo>
                <a:lnTo>
                  <a:pt x="0" y="228600"/>
                </a:lnTo>
                <a:lnTo>
                  <a:pt x="7143" y="257175"/>
                </a:lnTo>
                <a:lnTo>
                  <a:pt x="14287" y="307181"/>
                </a:lnTo>
                <a:lnTo>
                  <a:pt x="14287" y="307181"/>
                </a:lnTo>
                <a:lnTo>
                  <a:pt x="14287" y="30718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64" name="Freeform 16463"/>
          <p:cNvSpPr/>
          <p:nvPr/>
        </p:nvSpPr>
        <p:spPr>
          <a:xfrm>
            <a:off x="4543425" y="4736307"/>
            <a:ext cx="600077" cy="292894"/>
          </a:xfrm>
          <a:custGeom>
            <a:avLst/>
            <a:gdLst/>
            <a:ahLst/>
            <a:cxnLst/>
            <a:rect l="0" t="0" r="0" b="0"/>
            <a:pathLst>
              <a:path w="600077" h="292894">
                <a:moveTo>
                  <a:pt x="557213" y="14287"/>
                </a:moveTo>
                <a:lnTo>
                  <a:pt x="557213" y="14287"/>
                </a:lnTo>
                <a:lnTo>
                  <a:pt x="557213" y="14287"/>
                </a:lnTo>
                <a:lnTo>
                  <a:pt x="557213" y="14287"/>
                </a:lnTo>
                <a:lnTo>
                  <a:pt x="550070" y="7143"/>
                </a:lnTo>
                <a:lnTo>
                  <a:pt x="542926" y="7143"/>
                </a:lnTo>
                <a:lnTo>
                  <a:pt x="535782" y="0"/>
                </a:lnTo>
                <a:lnTo>
                  <a:pt x="514351" y="0"/>
                </a:lnTo>
                <a:lnTo>
                  <a:pt x="492920" y="0"/>
                </a:lnTo>
                <a:lnTo>
                  <a:pt x="464345" y="0"/>
                </a:lnTo>
                <a:lnTo>
                  <a:pt x="435770" y="0"/>
                </a:lnTo>
                <a:lnTo>
                  <a:pt x="400051" y="7143"/>
                </a:lnTo>
                <a:lnTo>
                  <a:pt x="371476" y="14287"/>
                </a:lnTo>
                <a:lnTo>
                  <a:pt x="350045" y="21431"/>
                </a:lnTo>
                <a:lnTo>
                  <a:pt x="328613" y="28575"/>
                </a:lnTo>
                <a:lnTo>
                  <a:pt x="314325" y="35718"/>
                </a:lnTo>
                <a:lnTo>
                  <a:pt x="314325" y="42862"/>
                </a:lnTo>
                <a:lnTo>
                  <a:pt x="314325" y="57150"/>
                </a:lnTo>
                <a:lnTo>
                  <a:pt x="314325" y="64293"/>
                </a:lnTo>
                <a:lnTo>
                  <a:pt x="328613" y="71437"/>
                </a:lnTo>
                <a:lnTo>
                  <a:pt x="342901" y="85725"/>
                </a:lnTo>
                <a:lnTo>
                  <a:pt x="364332" y="100012"/>
                </a:lnTo>
                <a:lnTo>
                  <a:pt x="400051" y="114300"/>
                </a:lnTo>
                <a:lnTo>
                  <a:pt x="428626" y="128587"/>
                </a:lnTo>
                <a:lnTo>
                  <a:pt x="464345" y="142874"/>
                </a:lnTo>
                <a:lnTo>
                  <a:pt x="500063" y="157162"/>
                </a:lnTo>
                <a:lnTo>
                  <a:pt x="528638" y="178593"/>
                </a:lnTo>
                <a:lnTo>
                  <a:pt x="557213" y="192881"/>
                </a:lnTo>
                <a:lnTo>
                  <a:pt x="578645" y="207168"/>
                </a:lnTo>
                <a:lnTo>
                  <a:pt x="592932" y="228599"/>
                </a:lnTo>
                <a:lnTo>
                  <a:pt x="600076" y="235743"/>
                </a:lnTo>
                <a:lnTo>
                  <a:pt x="600076" y="250031"/>
                </a:lnTo>
                <a:lnTo>
                  <a:pt x="585788" y="264318"/>
                </a:lnTo>
                <a:lnTo>
                  <a:pt x="571501" y="271462"/>
                </a:lnTo>
                <a:lnTo>
                  <a:pt x="550070" y="278606"/>
                </a:lnTo>
                <a:lnTo>
                  <a:pt x="521495" y="285749"/>
                </a:lnTo>
                <a:lnTo>
                  <a:pt x="485776" y="285749"/>
                </a:lnTo>
                <a:lnTo>
                  <a:pt x="442913" y="292893"/>
                </a:lnTo>
                <a:lnTo>
                  <a:pt x="400051" y="292893"/>
                </a:lnTo>
                <a:lnTo>
                  <a:pt x="357188" y="292893"/>
                </a:lnTo>
                <a:lnTo>
                  <a:pt x="307182" y="285749"/>
                </a:lnTo>
                <a:lnTo>
                  <a:pt x="257175" y="285749"/>
                </a:lnTo>
                <a:lnTo>
                  <a:pt x="207169" y="278606"/>
                </a:lnTo>
                <a:lnTo>
                  <a:pt x="157163" y="271462"/>
                </a:lnTo>
                <a:lnTo>
                  <a:pt x="114300" y="264318"/>
                </a:lnTo>
                <a:lnTo>
                  <a:pt x="78582" y="250031"/>
                </a:lnTo>
                <a:lnTo>
                  <a:pt x="50007" y="242887"/>
                </a:lnTo>
                <a:lnTo>
                  <a:pt x="28575" y="228599"/>
                </a:lnTo>
                <a:lnTo>
                  <a:pt x="7144" y="221456"/>
                </a:lnTo>
                <a:lnTo>
                  <a:pt x="0" y="200024"/>
                </a:lnTo>
                <a:lnTo>
                  <a:pt x="0" y="178593"/>
                </a:lnTo>
                <a:lnTo>
                  <a:pt x="7144" y="157162"/>
                </a:lnTo>
                <a:lnTo>
                  <a:pt x="21432" y="135731"/>
                </a:lnTo>
                <a:lnTo>
                  <a:pt x="42863" y="100012"/>
                </a:lnTo>
                <a:lnTo>
                  <a:pt x="64294" y="78581"/>
                </a:lnTo>
                <a:lnTo>
                  <a:pt x="92869" y="57150"/>
                </a:lnTo>
                <a:lnTo>
                  <a:pt x="128588" y="35718"/>
                </a:lnTo>
                <a:lnTo>
                  <a:pt x="157163" y="28575"/>
                </a:lnTo>
                <a:lnTo>
                  <a:pt x="178594" y="21431"/>
                </a:lnTo>
                <a:lnTo>
                  <a:pt x="178594" y="214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65" name="Freeform 16464"/>
          <p:cNvSpPr/>
          <p:nvPr/>
        </p:nvSpPr>
        <p:spPr>
          <a:xfrm>
            <a:off x="4986338" y="5122069"/>
            <a:ext cx="92870" cy="85726"/>
          </a:xfrm>
          <a:custGeom>
            <a:avLst/>
            <a:gdLst/>
            <a:ahLst/>
            <a:cxnLst/>
            <a:rect l="0" t="0" r="0" b="0"/>
            <a:pathLst>
              <a:path w="92870" h="85726">
                <a:moveTo>
                  <a:pt x="92869" y="0"/>
                </a:moveTo>
                <a:lnTo>
                  <a:pt x="92869" y="0"/>
                </a:lnTo>
                <a:lnTo>
                  <a:pt x="92869" y="0"/>
                </a:lnTo>
                <a:lnTo>
                  <a:pt x="92869" y="7144"/>
                </a:lnTo>
                <a:lnTo>
                  <a:pt x="92869" y="7144"/>
                </a:lnTo>
                <a:lnTo>
                  <a:pt x="85725" y="14287"/>
                </a:lnTo>
                <a:lnTo>
                  <a:pt x="85725" y="21431"/>
                </a:lnTo>
                <a:lnTo>
                  <a:pt x="78582" y="28575"/>
                </a:lnTo>
                <a:lnTo>
                  <a:pt x="71438" y="42862"/>
                </a:lnTo>
                <a:lnTo>
                  <a:pt x="64294" y="50006"/>
                </a:lnTo>
                <a:lnTo>
                  <a:pt x="57150" y="57150"/>
                </a:lnTo>
                <a:lnTo>
                  <a:pt x="50007" y="64294"/>
                </a:lnTo>
                <a:lnTo>
                  <a:pt x="42863" y="71437"/>
                </a:lnTo>
                <a:lnTo>
                  <a:pt x="35719" y="78581"/>
                </a:lnTo>
                <a:lnTo>
                  <a:pt x="28575" y="85725"/>
                </a:lnTo>
                <a:lnTo>
                  <a:pt x="21432" y="85725"/>
                </a:lnTo>
                <a:lnTo>
                  <a:pt x="14288" y="85725"/>
                </a:lnTo>
                <a:lnTo>
                  <a:pt x="14288" y="85725"/>
                </a:lnTo>
                <a:lnTo>
                  <a:pt x="7144" y="85725"/>
                </a:lnTo>
                <a:lnTo>
                  <a:pt x="0" y="85725"/>
                </a:lnTo>
                <a:lnTo>
                  <a:pt x="0" y="857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66" name="Freeform 16465"/>
          <p:cNvSpPr/>
          <p:nvPr/>
        </p:nvSpPr>
        <p:spPr>
          <a:xfrm>
            <a:off x="4864894" y="5179219"/>
            <a:ext cx="85727" cy="107157"/>
          </a:xfrm>
          <a:custGeom>
            <a:avLst/>
            <a:gdLst/>
            <a:ahLst/>
            <a:cxnLst/>
            <a:rect l="0" t="0" r="0" b="0"/>
            <a:pathLst>
              <a:path w="85727" h="107157">
                <a:moveTo>
                  <a:pt x="85726" y="7144"/>
                </a:moveTo>
                <a:lnTo>
                  <a:pt x="78582" y="0"/>
                </a:lnTo>
                <a:lnTo>
                  <a:pt x="71438" y="0"/>
                </a:lnTo>
                <a:lnTo>
                  <a:pt x="71438" y="0"/>
                </a:lnTo>
                <a:lnTo>
                  <a:pt x="71438" y="0"/>
                </a:lnTo>
                <a:lnTo>
                  <a:pt x="64294" y="0"/>
                </a:lnTo>
                <a:lnTo>
                  <a:pt x="64294" y="0"/>
                </a:lnTo>
                <a:lnTo>
                  <a:pt x="57151" y="7144"/>
                </a:lnTo>
                <a:lnTo>
                  <a:pt x="57151" y="7144"/>
                </a:lnTo>
                <a:lnTo>
                  <a:pt x="50007" y="21431"/>
                </a:lnTo>
                <a:lnTo>
                  <a:pt x="42863" y="28575"/>
                </a:lnTo>
                <a:lnTo>
                  <a:pt x="35719" y="35719"/>
                </a:lnTo>
                <a:lnTo>
                  <a:pt x="28576" y="50006"/>
                </a:lnTo>
                <a:lnTo>
                  <a:pt x="28576" y="57150"/>
                </a:lnTo>
                <a:lnTo>
                  <a:pt x="21432" y="71437"/>
                </a:lnTo>
                <a:lnTo>
                  <a:pt x="14288" y="78581"/>
                </a:lnTo>
                <a:lnTo>
                  <a:pt x="14288" y="92869"/>
                </a:lnTo>
                <a:lnTo>
                  <a:pt x="7144" y="100012"/>
                </a:lnTo>
                <a:lnTo>
                  <a:pt x="0" y="107156"/>
                </a:lnTo>
                <a:lnTo>
                  <a:pt x="0" y="107156"/>
                </a:lnTo>
                <a:lnTo>
                  <a:pt x="0" y="1071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67" name="Freeform 16466"/>
          <p:cNvSpPr/>
          <p:nvPr/>
        </p:nvSpPr>
        <p:spPr>
          <a:xfrm>
            <a:off x="4186238" y="4943475"/>
            <a:ext cx="214313" cy="28576"/>
          </a:xfrm>
          <a:custGeom>
            <a:avLst/>
            <a:gdLst/>
            <a:ahLst/>
            <a:cxnLst/>
            <a:rect l="0" t="0" r="0" b="0"/>
            <a:pathLst>
              <a:path w="214313" h="28576">
                <a:moveTo>
                  <a:pt x="0" y="28575"/>
                </a:moveTo>
                <a:lnTo>
                  <a:pt x="0" y="28575"/>
                </a:lnTo>
                <a:lnTo>
                  <a:pt x="0" y="28575"/>
                </a:lnTo>
                <a:lnTo>
                  <a:pt x="0" y="28575"/>
                </a:lnTo>
                <a:lnTo>
                  <a:pt x="7144" y="28575"/>
                </a:lnTo>
                <a:lnTo>
                  <a:pt x="14287" y="28575"/>
                </a:lnTo>
                <a:lnTo>
                  <a:pt x="21431" y="28575"/>
                </a:lnTo>
                <a:lnTo>
                  <a:pt x="35719" y="28575"/>
                </a:lnTo>
                <a:lnTo>
                  <a:pt x="42862" y="28575"/>
                </a:lnTo>
                <a:lnTo>
                  <a:pt x="57150" y="28575"/>
                </a:lnTo>
                <a:lnTo>
                  <a:pt x="71437" y="28575"/>
                </a:lnTo>
                <a:lnTo>
                  <a:pt x="92869" y="28575"/>
                </a:lnTo>
                <a:lnTo>
                  <a:pt x="107156" y="28575"/>
                </a:lnTo>
                <a:lnTo>
                  <a:pt x="128587" y="28575"/>
                </a:lnTo>
                <a:lnTo>
                  <a:pt x="142875" y="21431"/>
                </a:lnTo>
                <a:lnTo>
                  <a:pt x="157162" y="21431"/>
                </a:lnTo>
                <a:lnTo>
                  <a:pt x="171450" y="14288"/>
                </a:lnTo>
                <a:lnTo>
                  <a:pt x="185737" y="14288"/>
                </a:lnTo>
                <a:lnTo>
                  <a:pt x="200025" y="7144"/>
                </a:lnTo>
                <a:lnTo>
                  <a:pt x="207169" y="0"/>
                </a:lnTo>
                <a:lnTo>
                  <a:pt x="214312" y="0"/>
                </a:lnTo>
                <a:lnTo>
                  <a:pt x="214312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68" name="Freeform 16467"/>
          <p:cNvSpPr/>
          <p:nvPr/>
        </p:nvSpPr>
        <p:spPr>
          <a:xfrm>
            <a:off x="4307682" y="4786313"/>
            <a:ext cx="14288" cy="435769"/>
          </a:xfrm>
          <a:custGeom>
            <a:avLst/>
            <a:gdLst/>
            <a:ahLst/>
            <a:cxnLst/>
            <a:rect l="0" t="0" r="0" b="0"/>
            <a:pathLst>
              <a:path w="14288" h="435769">
                <a:moveTo>
                  <a:pt x="14287" y="0"/>
                </a:moveTo>
                <a:lnTo>
                  <a:pt x="14287" y="0"/>
                </a:lnTo>
                <a:lnTo>
                  <a:pt x="14287" y="0"/>
                </a:lnTo>
                <a:lnTo>
                  <a:pt x="14287" y="0"/>
                </a:lnTo>
                <a:lnTo>
                  <a:pt x="7143" y="7144"/>
                </a:lnTo>
                <a:lnTo>
                  <a:pt x="7143" y="7144"/>
                </a:lnTo>
                <a:lnTo>
                  <a:pt x="7143" y="21431"/>
                </a:lnTo>
                <a:lnTo>
                  <a:pt x="7143" y="28575"/>
                </a:lnTo>
                <a:lnTo>
                  <a:pt x="7143" y="42862"/>
                </a:lnTo>
                <a:lnTo>
                  <a:pt x="7143" y="57150"/>
                </a:lnTo>
                <a:lnTo>
                  <a:pt x="0" y="71437"/>
                </a:lnTo>
                <a:lnTo>
                  <a:pt x="0" y="92868"/>
                </a:lnTo>
                <a:lnTo>
                  <a:pt x="0" y="114300"/>
                </a:lnTo>
                <a:lnTo>
                  <a:pt x="0" y="135731"/>
                </a:lnTo>
                <a:lnTo>
                  <a:pt x="0" y="157162"/>
                </a:lnTo>
                <a:lnTo>
                  <a:pt x="7143" y="178593"/>
                </a:lnTo>
                <a:lnTo>
                  <a:pt x="7143" y="207168"/>
                </a:lnTo>
                <a:lnTo>
                  <a:pt x="7143" y="235743"/>
                </a:lnTo>
                <a:lnTo>
                  <a:pt x="7143" y="264318"/>
                </a:lnTo>
                <a:lnTo>
                  <a:pt x="7143" y="292893"/>
                </a:lnTo>
                <a:lnTo>
                  <a:pt x="14287" y="321468"/>
                </a:lnTo>
                <a:lnTo>
                  <a:pt x="14287" y="357187"/>
                </a:lnTo>
                <a:lnTo>
                  <a:pt x="14287" y="392906"/>
                </a:lnTo>
                <a:lnTo>
                  <a:pt x="14287" y="414337"/>
                </a:lnTo>
                <a:lnTo>
                  <a:pt x="14287" y="435768"/>
                </a:lnTo>
                <a:lnTo>
                  <a:pt x="14287" y="43576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69" name="Freeform 16468"/>
          <p:cNvSpPr/>
          <p:nvPr/>
        </p:nvSpPr>
        <p:spPr>
          <a:xfrm>
            <a:off x="3657600" y="4864894"/>
            <a:ext cx="292895" cy="521495"/>
          </a:xfrm>
          <a:custGeom>
            <a:avLst/>
            <a:gdLst/>
            <a:ahLst/>
            <a:cxnLst/>
            <a:rect l="0" t="0" r="0" b="0"/>
            <a:pathLst>
              <a:path w="292895" h="521495">
                <a:moveTo>
                  <a:pt x="257175" y="21431"/>
                </a:moveTo>
                <a:lnTo>
                  <a:pt x="257175" y="21431"/>
                </a:lnTo>
                <a:lnTo>
                  <a:pt x="257175" y="14287"/>
                </a:lnTo>
                <a:lnTo>
                  <a:pt x="264319" y="14287"/>
                </a:lnTo>
                <a:lnTo>
                  <a:pt x="264319" y="7144"/>
                </a:lnTo>
                <a:lnTo>
                  <a:pt x="271463" y="7144"/>
                </a:lnTo>
                <a:lnTo>
                  <a:pt x="271463" y="0"/>
                </a:lnTo>
                <a:lnTo>
                  <a:pt x="278607" y="7144"/>
                </a:lnTo>
                <a:lnTo>
                  <a:pt x="278607" y="7144"/>
                </a:lnTo>
                <a:lnTo>
                  <a:pt x="285750" y="14287"/>
                </a:lnTo>
                <a:lnTo>
                  <a:pt x="285750" y="28575"/>
                </a:lnTo>
                <a:lnTo>
                  <a:pt x="292894" y="35719"/>
                </a:lnTo>
                <a:lnTo>
                  <a:pt x="292894" y="57150"/>
                </a:lnTo>
                <a:lnTo>
                  <a:pt x="292894" y="71437"/>
                </a:lnTo>
                <a:lnTo>
                  <a:pt x="292894" y="92869"/>
                </a:lnTo>
                <a:lnTo>
                  <a:pt x="292894" y="114300"/>
                </a:lnTo>
                <a:lnTo>
                  <a:pt x="285750" y="135731"/>
                </a:lnTo>
                <a:lnTo>
                  <a:pt x="285750" y="164306"/>
                </a:lnTo>
                <a:lnTo>
                  <a:pt x="278607" y="192881"/>
                </a:lnTo>
                <a:lnTo>
                  <a:pt x="278607" y="221456"/>
                </a:lnTo>
                <a:lnTo>
                  <a:pt x="271463" y="250031"/>
                </a:lnTo>
                <a:lnTo>
                  <a:pt x="264319" y="285750"/>
                </a:lnTo>
                <a:lnTo>
                  <a:pt x="257175" y="314325"/>
                </a:lnTo>
                <a:lnTo>
                  <a:pt x="250032" y="342900"/>
                </a:lnTo>
                <a:lnTo>
                  <a:pt x="235744" y="371475"/>
                </a:lnTo>
                <a:lnTo>
                  <a:pt x="221457" y="392906"/>
                </a:lnTo>
                <a:lnTo>
                  <a:pt x="207169" y="421481"/>
                </a:lnTo>
                <a:lnTo>
                  <a:pt x="192882" y="442912"/>
                </a:lnTo>
                <a:lnTo>
                  <a:pt x="171450" y="457200"/>
                </a:lnTo>
                <a:lnTo>
                  <a:pt x="157163" y="471487"/>
                </a:lnTo>
                <a:lnTo>
                  <a:pt x="135732" y="485775"/>
                </a:lnTo>
                <a:lnTo>
                  <a:pt x="121444" y="492919"/>
                </a:lnTo>
                <a:lnTo>
                  <a:pt x="100013" y="500062"/>
                </a:lnTo>
                <a:lnTo>
                  <a:pt x="85725" y="507206"/>
                </a:lnTo>
                <a:lnTo>
                  <a:pt x="64294" y="507206"/>
                </a:lnTo>
                <a:lnTo>
                  <a:pt x="50007" y="514350"/>
                </a:lnTo>
                <a:lnTo>
                  <a:pt x="35719" y="514350"/>
                </a:lnTo>
                <a:lnTo>
                  <a:pt x="28575" y="514350"/>
                </a:lnTo>
                <a:lnTo>
                  <a:pt x="21432" y="514350"/>
                </a:lnTo>
                <a:lnTo>
                  <a:pt x="14288" y="514350"/>
                </a:lnTo>
                <a:lnTo>
                  <a:pt x="7144" y="514350"/>
                </a:lnTo>
                <a:lnTo>
                  <a:pt x="7144" y="514350"/>
                </a:lnTo>
                <a:lnTo>
                  <a:pt x="0" y="514350"/>
                </a:lnTo>
                <a:lnTo>
                  <a:pt x="0" y="514350"/>
                </a:lnTo>
                <a:lnTo>
                  <a:pt x="0" y="514350"/>
                </a:lnTo>
                <a:lnTo>
                  <a:pt x="0" y="514350"/>
                </a:lnTo>
                <a:lnTo>
                  <a:pt x="0" y="514350"/>
                </a:lnTo>
                <a:lnTo>
                  <a:pt x="0" y="514350"/>
                </a:lnTo>
                <a:lnTo>
                  <a:pt x="7144" y="514350"/>
                </a:lnTo>
                <a:lnTo>
                  <a:pt x="7144" y="514350"/>
                </a:lnTo>
                <a:lnTo>
                  <a:pt x="7144" y="514350"/>
                </a:lnTo>
                <a:lnTo>
                  <a:pt x="7144" y="514350"/>
                </a:lnTo>
                <a:lnTo>
                  <a:pt x="7144" y="514350"/>
                </a:lnTo>
                <a:lnTo>
                  <a:pt x="7144" y="521494"/>
                </a:lnTo>
                <a:lnTo>
                  <a:pt x="7144" y="521494"/>
                </a:lnTo>
                <a:lnTo>
                  <a:pt x="7144" y="521494"/>
                </a:lnTo>
                <a:lnTo>
                  <a:pt x="7144" y="5214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70" name="Freeform 16469"/>
          <p:cNvSpPr/>
          <p:nvPr/>
        </p:nvSpPr>
        <p:spPr>
          <a:xfrm>
            <a:off x="3571875" y="4929188"/>
            <a:ext cx="185739" cy="14288"/>
          </a:xfrm>
          <a:custGeom>
            <a:avLst/>
            <a:gdLst/>
            <a:ahLst/>
            <a:cxnLst/>
            <a:rect l="0" t="0" r="0" b="0"/>
            <a:pathLst>
              <a:path w="185739" h="14288">
                <a:moveTo>
                  <a:pt x="0" y="14287"/>
                </a:moveTo>
                <a:lnTo>
                  <a:pt x="0" y="14287"/>
                </a:lnTo>
                <a:lnTo>
                  <a:pt x="0" y="14287"/>
                </a:lnTo>
                <a:lnTo>
                  <a:pt x="0" y="14287"/>
                </a:lnTo>
                <a:lnTo>
                  <a:pt x="0" y="14287"/>
                </a:lnTo>
                <a:lnTo>
                  <a:pt x="7144" y="14287"/>
                </a:lnTo>
                <a:lnTo>
                  <a:pt x="14288" y="14287"/>
                </a:lnTo>
                <a:lnTo>
                  <a:pt x="21432" y="14287"/>
                </a:lnTo>
                <a:lnTo>
                  <a:pt x="35719" y="14287"/>
                </a:lnTo>
                <a:lnTo>
                  <a:pt x="50007" y="14287"/>
                </a:lnTo>
                <a:lnTo>
                  <a:pt x="64294" y="14287"/>
                </a:lnTo>
                <a:lnTo>
                  <a:pt x="78582" y="14287"/>
                </a:lnTo>
                <a:lnTo>
                  <a:pt x="92869" y="14287"/>
                </a:lnTo>
                <a:lnTo>
                  <a:pt x="114300" y="14287"/>
                </a:lnTo>
                <a:lnTo>
                  <a:pt x="128588" y="14287"/>
                </a:lnTo>
                <a:lnTo>
                  <a:pt x="142875" y="14287"/>
                </a:lnTo>
                <a:lnTo>
                  <a:pt x="157163" y="14287"/>
                </a:lnTo>
                <a:lnTo>
                  <a:pt x="164307" y="14287"/>
                </a:lnTo>
                <a:lnTo>
                  <a:pt x="178594" y="14287"/>
                </a:lnTo>
                <a:lnTo>
                  <a:pt x="178594" y="7143"/>
                </a:lnTo>
                <a:lnTo>
                  <a:pt x="185738" y="7143"/>
                </a:lnTo>
                <a:lnTo>
                  <a:pt x="185738" y="0"/>
                </a:lnTo>
                <a:lnTo>
                  <a:pt x="185738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71" name="Freeform 16470"/>
          <p:cNvSpPr/>
          <p:nvPr/>
        </p:nvSpPr>
        <p:spPr>
          <a:xfrm>
            <a:off x="3643313" y="4822032"/>
            <a:ext cx="7145" cy="321469"/>
          </a:xfrm>
          <a:custGeom>
            <a:avLst/>
            <a:gdLst/>
            <a:ahLst/>
            <a:cxnLst/>
            <a:rect l="0" t="0" r="0" b="0"/>
            <a:pathLst>
              <a:path w="7145" h="321469">
                <a:moveTo>
                  <a:pt x="7144" y="0"/>
                </a:move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  <a:lnTo>
                  <a:pt x="7144" y="7143"/>
                </a:lnTo>
                <a:lnTo>
                  <a:pt x="7144" y="14287"/>
                </a:lnTo>
                <a:lnTo>
                  <a:pt x="0" y="21431"/>
                </a:lnTo>
                <a:lnTo>
                  <a:pt x="0" y="28575"/>
                </a:lnTo>
                <a:lnTo>
                  <a:pt x="0" y="42862"/>
                </a:lnTo>
                <a:lnTo>
                  <a:pt x="0" y="57149"/>
                </a:lnTo>
                <a:lnTo>
                  <a:pt x="0" y="71437"/>
                </a:lnTo>
                <a:lnTo>
                  <a:pt x="0" y="85724"/>
                </a:lnTo>
                <a:lnTo>
                  <a:pt x="0" y="107156"/>
                </a:lnTo>
                <a:lnTo>
                  <a:pt x="0" y="121443"/>
                </a:lnTo>
                <a:lnTo>
                  <a:pt x="7144" y="142874"/>
                </a:lnTo>
                <a:lnTo>
                  <a:pt x="7144" y="164306"/>
                </a:lnTo>
                <a:lnTo>
                  <a:pt x="7144" y="185737"/>
                </a:lnTo>
                <a:lnTo>
                  <a:pt x="7144" y="214312"/>
                </a:lnTo>
                <a:lnTo>
                  <a:pt x="7144" y="235743"/>
                </a:lnTo>
                <a:lnTo>
                  <a:pt x="0" y="257174"/>
                </a:lnTo>
                <a:lnTo>
                  <a:pt x="0" y="285749"/>
                </a:lnTo>
                <a:lnTo>
                  <a:pt x="0" y="321468"/>
                </a:lnTo>
                <a:lnTo>
                  <a:pt x="0" y="321468"/>
                </a:lnTo>
                <a:lnTo>
                  <a:pt x="0" y="32146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72" name="Freeform 16471"/>
          <p:cNvSpPr/>
          <p:nvPr/>
        </p:nvSpPr>
        <p:spPr>
          <a:xfrm>
            <a:off x="3157538" y="4793457"/>
            <a:ext cx="235745" cy="207169"/>
          </a:xfrm>
          <a:custGeom>
            <a:avLst/>
            <a:gdLst/>
            <a:ahLst/>
            <a:cxnLst/>
            <a:rect l="0" t="0" r="0" b="0"/>
            <a:pathLst>
              <a:path w="235745" h="207169">
                <a:moveTo>
                  <a:pt x="50006" y="0"/>
                </a:moveTo>
                <a:lnTo>
                  <a:pt x="50006" y="0"/>
                </a:lnTo>
                <a:lnTo>
                  <a:pt x="50006" y="0"/>
                </a:lnTo>
                <a:lnTo>
                  <a:pt x="50006" y="0"/>
                </a:lnTo>
                <a:lnTo>
                  <a:pt x="57150" y="0"/>
                </a:lnTo>
                <a:lnTo>
                  <a:pt x="57150" y="0"/>
                </a:lnTo>
                <a:lnTo>
                  <a:pt x="64294" y="0"/>
                </a:lnTo>
                <a:lnTo>
                  <a:pt x="71437" y="7143"/>
                </a:lnTo>
                <a:lnTo>
                  <a:pt x="85725" y="14287"/>
                </a:lnTo>
                <a:lnTo>
                  <a:pt x="100012" y="21431"/>
                </a:lnTo>
                <a:lnTo>
                  <a:pt x="114300" y="28575"/>
                </a:lnTo>
                <a:lnTo>
                  <a:pt x="128587" y="35718"/>
                </a:lnTo>
                <a:lnTo>
                  <a:pt x="150019" y="50006"/>
                </a:lnTo>
                <a:lnTo>
                  <a:pt x="164306" y="64293"/>
                </a:lnTo>
                <a:lnTo>
                  <a:pt x="178594" y="78581"/>
                </a:lnTo>
                <a:lnTo>
                  <a:pt x="200025" y="92868"/>
                </a:lnTo>
                <a:lnTo>
                  <a:pt x="207169" y="107156"/>
                </a:lnTo>
                <a:lnTo>
                  <a:pt x="221456" y="121443"/>
                </a:lnTo>
                <a:lnTo>
                  <a:pt x="228600" y="135731"/>
                </a:lnTo>
                <a:lnTo>
                  <a:pt x="228600" y="150018"/>
                </a:lnTo>
                <a:lnTo>
                  <a:pt x="235744" y="164306"/>
                </a:lnTo>
                <a:lnTo>
                  <a:pt x="228600" y="171449"/>
                </a:lnTo>
                <a:lnTo>
                  <a:pt x="228600" y="185737"/>
                </a:lnTo>
                <a:lnTo>
                  <a:pt x="221456" y="192881"/>
                </a:lnTo>
                <a:lnTo>
                  <a:pt x="207169" y="200024"/>
                </a:lnTo>
                <a:lnTo>
                  <a:pt x="200025" y="207168"/>
                </a:lnTo>
                <a:lnTo>
                  <a:pt x="185737" y="207168"/>
                </a:lnTo>
                <a:lnTo>
                  <a:pt x="171450" y="207168"/>
                </a:lnTo>
                <a:lnTo>
                  <a:pt x="157162" y="207168"/>
                </a:lnTo>
                <a:lnTo>
                  <a:pt x="135731" y="207168"/>
                </a:lnTo>
                <a:lnTo>
                  <a:pt x="121444" y="200024"/>
                </a:lnTo>
                <a:lnTo>
                  <a:pt x="107156" y="192881"/>
                </a:lnTo>
                <a:lnTo>
                  <a:pt x="92869" y="185737"/>
                </a:lnTo>
                <a:lnTo>
                  <a:pt x="71437" y="178593"/>
                </a:lnTo>
                <a:lnTo>
                  <a:pt x="57150" y="164306"/>
                </a:lnTo>
                <a:lnTo>
                  <a:pt x="50006" y="157162"/>
                </a:lnTo>
                <a:lnTo>
                  <a:pt x="35719" y="142874"/>
                </a:lnTo>
                <a:lnTo>
                  <a:pt x="28575" y="135731"/>
                </a:lnTo>
                <a:lnTo>
                  <a:pt x="21431" y="121443"/>
                </a:lnTo>
                <a:lnTo>
                  <a:pt x="14287" y="107156"/>
                </a:lnTo>
                <a:lnTo>
                  <a:pt x="7144" y="92868"/>
                </a:lnTo>
                <a:lnTo>
                  <a:pt x="7144" y="85724"/>
                </a:lnTo>
                <a:lnTo>
                  <a:pt x="0" y="71437"/>
                </a:lnTo>
                <a:lnTo>
                  <a:pt x="0" y="57150"/>
                </a:lnTo>
                <a:lnTo>
                  <a:pt x="0" y="50006"/>
                </a:lnTo>
                <a:lnTo>
                  <a:pt x="7144" y="42862"/>
                </a:lnTo>
                <a:lnTo>
                  <a:pt x="7144" y="28575"/>
                </a:lnTo>
                <a:lnTo>
                  <a:pt x="14287" y="21431"/>
                </a:lnTo>
                <a:lnTo>
                  <a:pt x="21431" y="14287"/>
                </a:lnTo>
                <a:lnTo>
                  <a:pt x="28575" y="14287"/>
                </a:lnTo>
                <a:lnTo>
                  <a:pt x="35719" y="7143"/>
                </a:lnTo>
                <a:lnTo>
                  <a:pt x="50006" y="7143"/>
                </a:lnTo>
                <a:lnTo>
                  <a:pt x="57150" y="0"/>
                </a:lnTo>
                <a:lnTo>
                  <a:pt x="71437" y="0"/>
                </a:lnTo>
                <a:lnTo>
                  <a:pt x="78581" y="0"/>
                </a:lnTo>
                <a:lnTo>
                  <a:pt x="85725" y="0"/>
                </a:lnTo>
                <a:lnTo>
                  <a:pt x="85725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73" name="Freeform 16472"/>
          <p:cNvSpPr/>
          <p:nvPr/>
        </p:nvSpPr>
        <p:spPr>
          <a:xfrm>
            <a:off x="3193257" y="4643438"/>
            <a:ext cx="71438" cy="57151"/>
          </a:xfrm>
          <a:custGeom>
            <a:avLst/>
            <a:gdLst/>
            <a:ahLst/>
            <a:cxnLst/>
            <a:rect l="0" t="0" r="0" b="0"/>
            <a:pathLst>
              <a:path w="71438" h="57151">
                <a:moveTo>
                  <a:pt x="71437" y="0"/>
                </a:moveTo>
                <a:lnTo>
                  <a:pt x="71437" y="0"/>
                </a:lnTo>
                <a:lnTo>
                  <a:pt x="71437" y="0"/>
                </a:lnTo>
                <a:lnTo>
                  <a:pt x="71437" y="0"/>
                </a:lnTo>
                <a:lnTo>
                  <a:pt x="64293" y="0"/>
                </a:lnTo>
                <a:lnTo>
                  <a:pt x="64293" y="7144"/>
                </a:lnTo>
                <a:lnTo>
                  <a:pt x="64293" y="14287"/>
                </a:lnTo>
                <a:lnTo>
                  <a:pt x="57150" y="14287"/>
                </a:lnTo>
                <a:lnTo>
                  <a:pt x="57150" y="21431"/>
                </a:lnTo>
                <a:lnTo>
                  <a:pt x="50006" y="28575"/>
                </a:lnTo>
                <a:lnTo>
                  <a:pt x="42862" y="35719"/>
                </a:lnTo>
                <a:lnTo>
                  <a:pt x="42862" y="42862"/>
                </a:lnTo>
                <a:lnTo>
                  <a:pt x="35718" y="50006"/>
                </a:lnTo>
                <a:lnTo>
                  <a:pt x="28575" y="50006"/>
                </a:lnTo>
                <a:lnTo>
                  <a:pt x="21431" y="57150"/>
                </a:lnTo>
                <a:lnTo>
                  <a:pt x="14287" y="57150"/>
                </a:lnTo>
                <a:lnTo>
                  <a:pt x="7143" y="57150"/>
                </a:lnTo>
                <a:lnTo>
                  <a:pt x="0" y="57150"/>
                </a:lnTo>
                <a:lnTo>
                  <a:pt x="0" y="57150"/>
                </a:lnTo>
                <a:lnTo>
                  <a:pt x="0" y="5715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74" name="Freeform 16473"/>
          <p:cNvSpPr/>
          <p:nvPr/>
        </p:nvSpPr>
        <p:spPr>
          <a:xfrm>
            <a:off x="3121819" y="4650582"/>
            <a:ext cx="42864" cy="85726"/>
          </a:xfrm>
          <a:custGeom>
            <a:avLst/>
            <a:gdLst/>
            <a:ahLst/>
            <a:cxnLst/>
            <a:rect l="0" t="0" r="0" b="0"/>
            <a:pathLst>
              <a:path w="42864" h="85726">
                <a:moveTo>
                  <a:pt x="42863" y="7143"/>
                </a:moveTo>
                <a:lnTo>
                  <a:pt x="42863" y="7143"/>
                </a:lnTo>
                <a:lnTo>
                  <a:pt x="42863" y="7143"/>
                </a:lnTo>
                <a:lnTo>
                  <a:pt x="42863" y="0"/>
                </a:lnTo>
                <a:lnTo>
                  <a:pt x="42863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7143"/>
                </a:lnTo>
                <a:lnTo>
                  <a:pt x="35719" y="7143"/>
                </a:lnTo>
                <a:lnTo>
                  <a:pt x="35719" y="14287"/>
                </a:lnTo>
                <a:lnTo>
                  <a:pt x="35719" y="14287"/>
                </a:lnTo>
                <a:lnTo>
                  <a:pt x="28575" y="21431"/>
                </a:lnTo>
                <a:lnTo>
                  <a:pt x="21431" y="28575"/>
                </a:lnTo>
                <a:lnTo>
                  <a:pt x="21431" y="35718"/>
                </a:lnTo>
                <a:lnTo>
                  <a:pt x="21431" y="42862"/>
                </a:lnTo>
                <a:lnTo>
                  <a:pt x="21431" y="50006"/>
                </a:lnTo>
                <a:lnTo>
                  <a:pt x="14288" y="57150"/>
                </a:lnTo>
                <a:lnTo>
                  <a:pt x="14288" y="64293"/>
                </a:lnTo>
                <a:lnTo>
                  <a:pt x="7144" y="71437"/>
                </a:lnTo>
                <a:lnTo>
                  <a:pt x="7144" y="78581"/>
                </a:lnTo>
                <a:lnTo>
                  <a:pt x="0" y="78581"/>
                </a:lnTo>
                <a:lnTo>
                  <a:pt x="0" y="85725"/>
                </a:lnTo>
                <a:lnTo>
                  <a:pt x="0" y="85725"/>
                </a:lnTo>
                <a:lnTo>
                  <a:pt x="0" y="85725"/>
                </a:lnTo>
                <a:lnTo>
                  <a:pt x="0" y="85725"/>
                </a:lnTo>
                <a:lnTo>
                  <a:pt x="0" y="857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75" name="Freeform 16474"/>
          <p:cNvSpPr/>
          <p:nvPr/>
        </p:nvSpPr>
        <p:spPr>
          <a:xfrm>
            <a:off x="2878932" y="5043488"/>
            <a:ext cx="71438" cy="7144"/>
          </a:xfrm>
          <a:custGeom>
            <a:avLst/>
            <a:gdLst/>
            <a:ahLst/>
            <a:cxnLst/>
            <a:rect l="0" t="0" r="0" b="0"/>
            <a:pathLst>
              <a:path w="71438" h="7144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7143" y="0"/>
                </a:lnTo>
                <a:lnTo>
                  <a:pt x="7143" y="0"/>
                </a:lnTo>
                <a:lnTo>
                  <a:pt x="14287" y="0"/>
                </a:lnTo>
                <a:lnTo>
                  <a:pt x="21431" y="0"/>
                </a:lnTo>
                <a:lnTo>
                  <a:pt x="28575" y="0"/>
                </a:lnTo>
                <a:lnTo>
                  <a:pt x="35718" y="0"/>
                </a:lnTo>
                <a:lnTo>
                  <a:pt x="50006" y="0"/>
                </a:lnTo>
                <a:lnTo>
                  <a:pt x="57150" y="7143"/>
                </a:lnTo>
                <a:lnTo>
                  <a:pt x="64293" y="7143"/>
                </a:lnTo>
                <a:lnTo>
                  <a:pt x="71437" y="7143"/>
                </a:lnTo>
                <a:lnTo>
                  <a:pt x="71437" y="714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76" name="Freeform 16475"/>
          <p:cNvSpPr/>
          <p:nvPr/>
        </p:nvSpPr>
        <p:spPr>
          <a:xfrm>
            <a:off x="2893219" y="4936331"/>
            <a:ext cx="78582" cy="7145"/>
          </a:xfrm>
          <a:custGeom>
            <a:avLst/>
            <a:gdLst/>
            <a:ahLst/>
            <a:cxnLst/>
            <a:rect l="0" t="0" r="0" b="0"/>
            <a:pathLst>
              <a:path w="78582" h="7145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7144"/>
                </a:lnTo>
                <a:lnTo>
                  <a:pt x="7144" y="7144"/>
                </a:lnTo>
                <a:lnTo>
                  <a:pt x="14288" y="7144"/>
                </a:lnTo>
                <a:lnTo>
                  <a:pt x="21431" y="7144"/>
                </a:lnTo>
                <a:lnTo>
                  <a:pt x="28575" y="7144"/>
                </a:lnTo>
                <a:lnTo>
                  <a:pt x="35719" y="7144"/>
                </a:lnTo>
                <a:lnTo>
                  <a:pt x="42863" y="7144"/>
                </a:lnTo>
                <a:lnTo>
                  <a:pt x="57150" y="7144"/>
                </a:lnTo>
                <a:lnTo>
                  <a:pt x="71438" y="0"/>
                </a:lnTo>
                <a:lnTo>
                  <a:pt x="71438" y="0"/>
                </a:lnTo>
                <a:lnTo>
                  <a:pt x="78581" y="0"/>
                </a:lnTo>
                <a:lnTo>
                  <a:pt x="78581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77" name="Freeform 16476"/>
          <p:cNvSpPr/>
          <p:nvPr/>
        </p:nvSpPr>
        <p:spPr>
          <a:xfrm>
            <a:off x="2121694" y="4914900"/>
            <a:ext cx="557214" cy="121445"/>
          </a:xfrm>
          <a:custGeom>
            <a:avLst/>
            <a:gdLst/>
            <a:ahLst/>
            <a:cxnLst/>
            <a:rect l="0" t="0" r="0" b="0"/>
            <a:pathLst>
              <a:path w="557214" h="121445">
                <a:moveTo>
                  <a:pt x="228600" y="50006"/>
                </a:moveTo>
                <a:lnTo>
                  <a:pt x="228600" y="50006"/>
                </a:lnTo>
                <a:lnTo>
                  <a:pt x="235744" y="50006"/>
                </a:lnTo>
                <a:lnTo>
                  <a:pt x="235744" y="50006"/>
                </a:lnTo>
                <a:lnTo>
                  <a:pt x="235744" y="42863"/>
                </a:lnTo>
                <a:lnTo>
                  <a:pt x="235744" y="42863"/>
                </a:lnTo>
                <a:lnTo>
                  <a:pt x="242887" y="35719"/>
                </a:lnTo>
                <a:lnTo>
                  <a:pt x="242887" y="35719"/>
                </a:lnTo>
                <a:lnTo>
                  <a:pt x="250031" y="35719"/>
                </a:lnTo>
                <a:lnTo>
                  <a:pt x="257175" y="28575"/>
                </a:lnTo>
                <a:lnTo>
                  <a:pt x="264319" y="28575"/>
                </a:lnTo>
                <a:lnTo>
                  <a:pt x="271462" y="21431"/>
                </a:lnTo>
                <a:lnTo>
                  <a:pt x="285750" y="14288"/>
                </a:lnTo>
                <a:lnTo>
                  <a:pt x="292894" y="14288"/>
                </a:lnTo>
                <a:lnTo>
                  <a:pt x="300037" y="7144"/>
                </a:lnTo>
                <a:lnTo>
                  <a:pt x="307181" y="7144"/>
                </a:lnTo>
                <a:lnTo>
                  <a:pt x="321469" y="7144"/>
                </a:lnTo>
                <a:lnTo>
                  <a:pt x="328613" y="0"/>
                </a:lnTo>
                <a:lnTo>
                  <a:pt x="342900" y="0"/>
                </a:lnTo>
                <a:lnTo>
                  <a:pt x="350044" y="0"/>
                </a:lnTo>
                <a:lnTo>
                  <a:pt x="371475" y="0"/>
                </a:lnTo>
                <a:lnTo>
                  <a:pt x="378619" y="0"/>
                </a:lnTo>
                <a:lnTo>
                  <a:pt x="392906" y="0"/>
                </a:lnTo>
                <a:lnTo>
                  <a:pt x="407194" y="0"/>
                </a:lnTo>
                <a:lnTo>
                  <a:pt x="414338" y="7144"/>
                </a:lnTo>
                <a:lnTo>
                  <a:pt x="428625" y="7144"/>
                </a:lnTo>
                <a:lnTo>
                  <a:pt x="442913" y="14288"/>
                </a:lnTo>
                <a:lnTo>
                  <a:pt x="450056" y="21431"/>
                </a:lnTo>
                <a:lnTo>
                  <a:pt x="464344" y="21431"/>
                </a:lnTo>
                <a:lnTo>
                  <a:pt x="478631" y="28575"/>
                </a:lnTo>
                <a:lnTo>
                  <a:pt x="485775" y="35719"/>
                </a:lnTo>
                <a:lnTo>
                  <a:pt x="500063" y="35719"/>
                </a:lnTo>
                <a:lnTo>
                  <a:pt x="507206" y="42863"/>
                </a:lnTo>
                <a:lnTo>
                  <a:pt x="521494" y="42863"/>
                </a:lnTo>
                <a:lnTo>
                  <a:pt x="528638" y="50006"/>
                </a:lnTo>
                <a:lnTo>
                  <a:pt x="535781" y="50006"/>
                </a:lnTo>
                <a:lnTo>
                  <a:pt x="542925" y="50006"/>
                </a:lnTo>
                <a:lnTo>
                  <a:pt x="542925" y="50006"/>
                </a:lnTo>
                <a:lnTo>
                  <a:pt x="550069" y="50006"/>
                </a:lnTo>
                <a:lnTo>
                  <a:pt x="557213" y="50006"/>
                </a:lnTo>
                <a:lnTo>
                  <a:pt x="557213" y="50006"/>
                </a:lnTo>
                <a:lnTo>
                  <a:pt x="557213" y="50006"/>
                </a:lnTo>
                <a:lnTo>
                  <a:pt x="557213" y="50006"/>
                </a:lnTo>
                <a:lnTo>
                  <a:pt x="557213" y="50006"/>
                </a:lnTo>
                <a:lnTo>
                  <a:pt x="557213" y="42863"/>
                </a:lnTo>
                <a:lnTo>
                  <a:pt x="550069" y="42863"/>
                </a:lnTo>
                <a:lnTo>
                  <a:pt x="550069" y="42863"/>
                </a:lnTo>
                <a:lnTo>
                  <a:pt x="542925" y="42863"/>
                </a:lnTo>
                <a:lnTo>
                  <a:pt x="535781" y="42863"/>
                </a:lnTo>
                <a:lnTo>
                  <a:pt x="528638" y="42863"/>
                </a:lnTo>
                <a:lnTo>
                  <a:pt x="521494" y="42863"/>
                </a:lnTo>
                <a:lnTo>
                  <a:pt x="521494" y="42863"/>
                </a:lnTo>
                <a:lnTo>
                  <a:pt x="507206" y="42863"/>
                </a:lnTo>
                <a:lnTo>
                  <a:pt x="500063" y="42863"/>
                </a:lnTo>
                <a:lnTo>
                  <a:pt x="485775" y="42863"/>
                </a:lnTo>
                <a:lnTo>
                  <a:pt x="478631" y="50006"/>
                </a:lnTo>
                <a:lnTo>
                  <a:pt x="471488" y="50006"/>
                </a:lnTo>
                <a:lnTo>
                  <a:pt x="457200" y="57150"/>
                </a:lnTo>
                <a:lnTo>
                  <a:pt x="450056" y="57150"/>
                </a:lnTo>
                <a:lnTo>
                  <a:pt x="442913" y="57150"/>
                </a:lnTo>
                <a:lnTo>
                  <a:pt x="428625" y="64294"/>
                </a:lnTo>
                <a:lnTo>
                  <a:pt x="421481" y="71438"/>
                </a:lnTo>
                <a:lnTo>
                  <a:pt x="407194" y="71438"/>
                </a:lnTo>
                <a:lnTo>
                  <a:pt x="392906" y="78581"/>
                </a:lnTo>
                <a:lnTo>
                  <a:pt x="378619" y="85725"/>
                </a:lnTo>
                <a:lnTo>
                  <a:pt x="371475" y="85725"/>
                </a:lnTo>
                <a:lnTo>
                  <a:pt x="357188" y="92869"/>
                </a:lnTo>
                <a:lnTo>
                  <a:pt x="342900" y="92869"/>
                </a:lnTo>
                <a:lnTo>
                  <a:pt x="328613" y="100013"/>
                </a:lnTo>
                <a:lnTo>
                  <a:pt x="314325" y="100013"/>
                </a:lnTo>
                <a:lnTo>
                  <a:pt x="300037" y="107156"/>
                </a:lnTo>
                <a:lnTo>
                  <a:pt x="278606" y="107156"/>
                </a:lnTo>
                <a:lnTo>
                  <a:pt x="264319" y="114300"/>
                </a:lnTo>
                <a:lnTo>
                  <a:pt x="242887" y="114300"/>
                </a:lnTo>
                <a:lnTo>
                  <a:pt x="228600" y="114300"/>
                </a:lnTo>
                <a:lnTo>
                  <a:pt x="207169" y="121444"/>
                </a:lnTo>
                <a:lnTo>
                  <a:pt x="192881" y="121444"/>
                </a:lnTo>
                <a:lnTo>
                  <a:pt x="178594" y="121444"/>
                </a:lnTo>
                <a:lnTo>
                  <a:pt x="157162" y="121444"/>
                </a:lnTo>
                <a:lnTo>
                  <a:pt x="135731" y="121444"/>
                </a:lnTo>
                <a:lnTo>
                  <a:pt x="114300" y="121444"/>
                </a:lnTo>
                <a:lnTo>
                  <a:pt x="92869" y="121444"/>
                </a:lnTo>
                <a:lnTo>
                  <a:pt x="71437" y="121444"/>
                </a:lnTo>
                <a:lnTo>
                  <a:pt x="50006" y="121444"/>
                </a:lnTo>
                <a:lnTo>
                  <a:pt x="28575" y="121444"/>
                </a:lnTo>
                <a:lnTo>
                  <a:pt x="14287" y="121444"/>
                </a:lnTo>
                <a:lnTo>
                  <a:pt x="0" y="121444"/>
                </a:lnTo>
                <a:lnTo>
                  <a:pt x="0" y="1214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78" name="Freeform 16477"/>
          <p:cNvSpPr/>
          <p:nvPr/>
        </p:nvSpPr>
        <p:spPr>
          <a:xfrm>
            <a:off x="1628775" y="4829175"/>
            <a:ext cx="585789" cy="257176"/>
          </a:xfrm>
          <a:custGeom>
            <a:avLst/>
            <a:gdLst/>
            <a:ahLst/>
            <a:cxnLst/>
            <a:rect l="0" t="0" r="0" b="0"/>
            <a:pathLst>
              <a:path w="585789" h="257176">
                <a:moveTo>
                  <a:pt x="135731" y="257175"/>
                </a:moveTo>
                <a:lnTo>
                  <a:pt x="135731" y="257175"/>
                </a:lnTo>
                <a:lnTo>
                  <a:pt x="128588" y="257175"/>
                </a:lnTo>
                <a:lnTo>
                  <a:pt x="128588" y="257175"/>
                </a:lnTo>
                <a:lnTo>
                  <a:pt x="128588" y="257175"/>
                </a:lnTo>
                <a:lnTo>
                  <a:pt x="128588" y="257175"/>
                </a:lnTo>
                <a:lnTo>
                  <a:pt x="128588" y="257175"/>
                </a:lnTo>
                <a:lnTo>
                  <a:pt x="128588" y="257175"/>
                </a:lnTo>
                <a:lnTo>
                  <a:pt x="128588" y="250031"/>
                </a:lnTo>
                <a:lnTo>
                  <a:pt x="128588" y="250031"/>
                </a:lnTo>
                <a:lnTo>
                  <a:pt x="128588" y="242888"/>
                </a:lnTo>
                <a:lnTo>
                  <a:pt x="128588" y="242888"/>
                </a:lnTo>
                <a:lnTo>
                  <a:pt x="128588" y="235744"/>
                </a:lnTo>
                <a:lnTo>
                  <a:pt x="135731" y="228600"/>
                </a:lnTo>
                <a:lnTo>
                  <a:pt x="135731" y="228600"/>
                </a:lnTo>
                <a:lnTo>
                  <a:pt x="135731" y="221456"/>
                </a:lnTo>
                <a:lnTo>
                  <a:pt x="135731" y="221456"/>
                </a:lnTo>
                <a:lnTo>
                  <a:pt x="142875" y="214313"/>
                </a:lnTo>
                <a:lnTo>
                  <a:pt x="142875" y="207169"/>
                </a:lnTo>
                <a:lnTo>
                  <a:pt x="142875" y="207169"/>
                </a:lnTo>
                <a:lnTo>
                  <a:pt x="142875" y="200025"/>
                </a:lnTo>
                <a:lnTo>
                  <a:pt x="150019" y="192881"/>
                </a:lnTo>
                <a:lnTo>
                  <a:pt x="150019" y="192881"/>
                </a:lnTo>
                <a:lnTo>
                  <a:pt x="157163" y="185738"/>
                </a:lnTo>
                <a:lnTo>
                  <a:pt x="157163" y="178594"/>
                </a:lnTo>
                <a:lnTo>
                  <a:pt x="157163" y="178594"/>
                </a:lnTo>
                <a:lnTo>
                  <a:pt x="164306" y="171450"/>
                </a:lnTo>
                <a:lnTo>
                  <a:pt x="171450" y="164306"/>
                </a:lnTo>
                <a:lnTo>
                  <a:pt x="178594" y="157163"/>
                </a:lnTo>
                <a:lnTo>
                  <a:pt x="178594" y="150019"/>
                </a:lnTo>
                <a:lnTo>
                  <a:pt x="192881" y="135731"/>
                </a:lnTo>
                <a:lnTo>
                  <a:pt x="192881" y="128588"/>
                </a:lnTo>
                <a:lnTo>
                  <a:pt x="200025" y="121444"/>
                </a:lnTo>
                <a:lnTo>
                  <a:pt x="214313" y="107156"/>
                </a:lnTo>
                <a:lnTo>
                  <a:pt x="221456" y="100013"/>
                </a:lnTo>
                <a:lnTo>
                  <a:pt x="235744" y="92869"/>
                </a:lnTo>
                <a:lnTo>
                  <a:pt x="242888" y="85725"/>
                </a:lnTo>
                <a:lnTo>
                  <a:pt x="257175" y="78581"/>
                </a:lnTo>
                <a:lnTo>
                  <a:pt x="264319" y="71438"/>
                </a:lnTo>
                <a:lnTo>
                  <a:pt x="278606" y="57150"/>
                </a:lnTo>
                <a:lnTo>
                  <a:pt x="292894" y="50006"/>
                </a:lnTo>
                <a:lnTo>
                  <a:pt x="307181" y="42863"/>
                </a:lnTo>
                <a:lnTo>
                  <a:pt x="321469" y="35719"/>
                </a:lnTo>
                <a:lnTo>
                  <a:pt x="335756" y="28575"/>
                </a:lnTo>
                <a:lnTo>
                  <a:pt x="350044" y="21432"/>
                </a:lnTo>
                <a:lnTo>
                  <a:pt x="371475" y="14288"/>
                </a:lnTo>
                <a:lnTo>
                  <a:pt x="385763" y="14288"/>
                </a:lnTo>
                <a:lnTo>
                  <a:pt x="400050" y="7144"/>
                </a:lnTo>
                <a:lnTo>
                  <a:pt x="414338" y="7144"/>
                </a:lnTo>
                <a:lnTo>
                  <a:pt x="428625" y="7144"/>
                </a:lnTo>
                <a:lnTo>
                  <a:pt x="450056" y="0"/>
                </a:lnTo>
                <a:lnTo>
                  <a:pt x="464344" y="0"/>
                </a:lnTo>
                <a:lnTo>
                  <a:pt x="478631" y="7144"/>
                </a:lnTo>
                <a:lnTo>
                  <a:pt x="492919" y="7144"/>
                </a:lnTo>
                <a:lnTo>
                  <a:pt x="507206" y="14288"/>
                </a:lnTo>
                <a:lnTo>
                  <a:pt x="521494" y="14288"/>
                </a:lnTo>
                <a:lnTo>
                  <a:pt x="528638" y="21432"/>
                </a:lnTo>
                <a:lnTo>
                  <a:pt x="542925" y="28575"/>
                </a:lnTo>
                <a:lnTo>
                  <a:pt x="550069" y="35719"/>
                </a:lnTo>
                <a:lnTo>
                  <a:pt x="557213" y="42863"/>
                </a:lnTo>
                <a:lnTo>
                  <a:pt x="564356" y="50006"/>
                </a:lnTo>
                <a:lnTo>
                  <a:pt x="578644" y="57150"/>
                </a:lnTo>
                <a:lnTo>
                  <a:pt x="578644" y="71438"/>
                </a:lnTo>
                <a:lnTo>
                  <a:pt x="585788" y="78581"/>
                </a:lnTo>
                <a:lnTo>
                  <a:pt x="585788" y="85725"/>
                </a:lnTo>
                <a:lnTo>
                  <a:pt x="578644" y="92869"/>
                </a:lnTo>
                <a:lnTo>
                  <a:pt x="578644" y="100013"/>
                </a:lnTo>
                <a:lnTo>
                  <a:pt x="571500" y="107156"/>
                </a:lnTo>
                <a:lnTo>
                  <a:pt x="564356" y="121444"/>
                </a:lnTo>
                <a:lnTo>
                  <a:pt x="557213" y="128588"/>
                </a:lnTo>
                <a:lnTo>
                  <a:pt x="550069" y="135731"/>
                </a:lnTo>
                <a:lnTo>
                  <a:pt x="535781" y="142875"/>
                </a:lnTo>
                <a:lnTo>
                  <a:pt x="521494" y="150019"/>
                </a:lnTo>
                <a:lnTo>
                  <a:pt x="507206" y="157163"/>
                </a:lnTo>
                <a:lnTo>
                  <a:pt x="492919" y="164306"/>
                </a:lnTo>
                <a:lnTo>
                  <a:pt x="471488" y="171450"/>
                </a:lnTo>
                <a:lnTo>
                  <a:pt x="450056" y="178594"/>
                </a:lnTo>
                <a:lnTo>
                  <a:pt x="428625" y="178594"/>
                </a:lnTo>
                <a:lnTo>
                  <a:pt x="407194" y="185738"/>
                </a:lnTo>
                <a:lnTo>
                  <a:pt x="385763" y="192881"/>
                </a:lnTo>
                <a:lnTo>
                  <a:pt x="364331" y="192881"/>
                </a:lnTo>
                <a:lnTo>
                  <a:pt x="335756" y="200025"/>
                </a:lnTo>
                <a:lnTo>
                  <a:pt x="314325" y="200025"/>
                </a:lnTo>
                <a:lnTo>
                  <a:pt x="285750" y="207169"/>
                </a:lnTo>
                <a:lnTo>
                  <a:pt x="257175" y="207169"/>
                </a:lnTo>
                <a:lnTo>
                  <a:pt x="228600" y="214313"/>
                </a:lnTo>
                <a:lnTo>
                  <a:pt x="200025" y="214313"/>
                </a:lnTo>
                <a:lnTo>
                  <a:pt x="164306" y="214313"/>
                </a:lnTo>
                <a:lnTo>
                  <a:pt x="135731" y="214313"/>
                </a:lnTo>
                <a:lnTo>
                  <a:pt x="107156" y="214313"/>
                </a:lnTo>
                <a:lnTo>
                  <a:pt x="78581" y="214313"/>
                </a:lnTo>
                <a:lnTo>
                  <a:pt x="50006" y="214313"/>
                </a:lnTo>
                <a:lnTo>
                  <a:pt x="28575" y="214313"/>
                </a:lnTo>
                <a:lnTo>
                  <a:pt x="7144" y="214313"/>
                </a:lnTo>
                <a:lnTo>
                  <a:pt x="0" y="214313"/>
                </a:lnTo>
                <a:lnTo>
                  <a:pt x="0" y="21431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79" name="Freeform 16478"/>
          <p:cNvSpPr/>
          <p:nvPr/>
        </p:nvSpPr>
        <p:spPr>
          <a:xfrm>
            <a:off x="1885950" y="4636294"/>
            <a:ext cx="7145" cy="250032"/>
          </a:xfrm>
          <a:custGeom>
            <a:avLst/>
            <a:gdLst/>
            <a:ahLst/>
            <a:cxnLst/>
            <a:rect l="0" t="0" r="0" b="0"/>
            <a:pathLst>
              <a:path w="7145" h="250032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7144" y="7144"/>
                </a:lnTo>
                <a:lnTo>
                  <a:pt x="7144" y="7144"/>
                </a:lnTo>
                <a:lnTo>
                  <a:pt x="7144" y="14288"/>
                </a:lnTo>
                <a:lnTo>
                  <a:pt x="7144" y="28575"/>
                </a:lnTo>
                <a:lnTo>
                  <a:pt x="0" y="35719"/>
                </a:lnTo>
                <a:lnTo>
                  <a:pt x="0" y="50006"/>
                </a:lnTo>
                <a:lnTo>
                  <a:pt x="0" y="64294"/>
                </a:lnTo>
                <a:lnTo>
                  <a:pt x="0" y="78581"/>
                </a:lnTo>
                <a:lnTo>
                  <a:pt x="7144" y="92869"/>
                </a:lnTo>
                <a:lnTo>
                  <a:pt x="7144" y="107156"/>
                </a:lnTo>
                <a:lnTo>
                  <a:pt x="7144" y="128588"/>
                </a:lnTo>
                <a:lnTo>
                  <a:pt x="7144" y="142875"/>
                </a:lnTo>
                <a:lnTo>
                  <a:pt x="7144" y="164306"/>
                </a:lnTo>
                <a:lnTo>
                  <a:pt x="7144" y="185738"/>
                </a:lnTo>
                <a:lnTo>
                  <a:pt x="7144" y="207169"/>
                </a:lnTo>
                <a:lnTo>
                  <a:pt x="7144" y="221456"/>
                </a:lnTo>
                <a:lnTo>
                  <a:pt x="7144" y="235744"/>
                </a:lnTo>
                <a:lnTo>
                  <a:pt x="7144" y="250031"/>
                </a:lnTo>
                <a:lnTo>
                  <a:pt x="7144" y="2500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80" name="Freeform 16479"/>
          <p:cNvSpPr/>
          <p:nvPr/>
        </p:nvSpPr>
        <p:spPr>
          <a:xfrm>
            <a:off x="1971675" y="4736307"/>
            <a:ext cx="21432" cy="21432"/>
          </a:xfrm>
          <a:custGeom>
            <a:avLst/>
            <a:gdLst/>
            <a:ahLst/>
            <a:cxnLst/>
            <a:rect l="0" t="0" r="0" b="0"/>
            <a:pathLst>
              <a:path w="21432" h="21432">
                <a:moveTo>
                  <a:pt x="21431" y="21431"/>
                </a:moveTo>
                <a:lnTo>
                  <a:pt x="21431" y="21431"/>
                </a:lnTo>
                <a:lnTo>
                  <a:pt x="21431" y="21431"/>
                </a:lnTo>
                <a:lnTo>
                  <a:pt x="21431" y="21431"/>
                </a:lnTo>
                <a:lnTo>
                  <a:pt x="21431" y="21431"/>
                </a:lnTo>
                <a:lnTo>
                  <a:pt x="21431" y="21431"/>
                </a:lnTo>
                <a:lnTo>
                  <a:pt x="21431" y="21431"/>
                </a:lnTo>
                <a:lnTo>
                  <a:pt x="21431" y="21431"/>
                </a:lnTo>
                <a:lnTo>
                  <a:pt x="14288" y="21431"/>
                </a:lnTo>
                <a:lnTo>
                  <a:pt x="14288" y="21431"/>
                </a:lnTo>
                <a:lnTo>
                  <a:pt x="14288" y="21431"/>
                </a:lnTo>
                <a:lnTo>
                  <a:pt x="7144" y="21431"/>
                </a:lnTo>
                <a:lnTo>
                  <a:pt x="7144" y="21431"/>
                </a:lnTo>
                <a:lnTo>
                  <a:pt x="0" y="14287"/>
                </a:lnTo>
                <a:lnTo>
                  <a:pt x="0" y="14287"/>
                </a:lnTo>
                <a:lnTo>
                  <a:pt x="0" y="14287"/>
                </a:lnTo>
                <a:lnTo>
                  <a:pt x="0" y="7143"/>
                </a:lnTo>
                <a:lnTo>
                  <a:pt x="7144" y="7143"/>
                </a:lnTo>
                <a:lnTo>
                  <a:pt x="7144" y="0"/>
                </a:lnTo>
                <a:lnTo>
                  <a:pt x="7144" y="0"/>
                </a:lnTo>
                <a:lnTo>
                  <a:pt x="14288" y="0"/>
                </a:lnTo>
                <a:lnTo>
                  <a:pt x="14288" y="0"/>
                </a:lnTo>
                <a:lnTo>
                  <a:pt x="14288" y="0"/>
                </a:lnTo>
                <a:lnTo>
                  <a:pt x="14288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81" name="Freeform 16480"/>
          <p:cNvSpPr/>
          <p:nvPr/>
        </p:nvSpPr>
        <p:spPr>
          <a:xfrm>
            <a:off x="1064419" y="4879181"/>
            <a:ext cx="542926" cy="457201"/>
          </a:xfrm>
          <a:custGeom>
            <a:avLst/>
            <a:gdLst/>
            <a:ahLst/>
            <a:cxnLst/>
            <a:rect l="0" t="0" r="0" b="0"/>
            <a:pathLst>
              <a:path w="542926" h="457201">
                <a:moveTo>
                  <a:pt x="535781" y="21432"/>
                </a:moveTo>
                <a:lnTo>
                  <a:pt x="528637" y="14288"/>
                </a:lnTo>
                <a:lnTo>
                  <a:pt x="528637" y="14288"/>
                </a:lnTo>
                <a:lnTo>
                  <a:pt x="528637" y="7144"/>
                </a:lnTo>
                <a:lnTo>
                  <a:pt x="528637" y="7144"/>
                </a:lnTo>
                <a:lnTo>
                  <a:pt x="528637" y="0"/>
                </a:lnTo>
                <a:lnTo>
                  <a:pt x="528637" y="0"/>
                </a:lnTo>
                <a:lnTo>
                  <a:pt x="528637" y="0"/>
                </a:lnTo>
                <a:lnTo>
                  <a:pt x="528637" y="0"/>
                </a:lnTo>
                <a:lnTo>
                  <a:pt x="528637" y="0"/>
                </a:lnTo>
                <a:lnTo>
                  <a:pt x="528637" y="7144"/>
                </a:lnTo>
                <a:lnTo>
                  <a:pt x="528637" y="7144"/>
                </a:lnTo>
                <a:lnTo>
                  <a:pt x="528637" y="14288"/>
                </a:lnTo>
                <a:lnTo>
                  <a:pt x="535781" y="21432"/>
                </a:lnTo>
                <a:lnTo>
                  <a:pt x="535781" y="35719"/>
                </a:lnTo>
                <a:lnTo>
                  <a:pt x="535781" y="42863"/>
                </a:lnTo>
                <a:lnTo>
                  <a:pt x="535781" y="57150"/>
                </a:lnTo>
                <a:lnTo>
                  <a:pt x="542925" y="64294"/>
                </a:lnTo>
                <a:lnTo>
                  <a:pt x="542925" y="78582"/>
                </a:lnTo>
                <a:lnTo>
                  <a:pt x="542925" y="92869"/>
                </a:lnTo>
                <a:lnTo>
                  <a:pt x="542925" y="107157"/>
                </a:lnTo>
                <a:lnTo>
                  <a:pt x="542925" y="121444"/>
                </a:lnTo>
                <a:lnTo>
                  <a:pt x="542925" y="135732"/>
                </a:lnTo>
                <a:lnTo>
                  <a:pt x="542925" y="150019"/>
                </a:lnTo>
                <a:lnTo>
                  <a:pt x="542925" y="157163"/>
                </a:lnTo>
                <a:lnTo>
                  <a:pt x="535781" y="171450"/>
                </a:lnTo>
                <a:lnTo>
                  <a:pt x="528637" y="178594"/>
                </a:lnTo>
                <a:lnTo>
                  <a:pt x="521494" y="185738"/>
                </a:lnTo>
                <a:lnTo>
                  <a:pt x="514350" y="192882"/>
                </a:lnTo>
                <a:lnTo>
                  <a:pt x="514350" y="192882"/>
                </a:lnTo>
                <a:lnTo>
                  <a:pt x="507206" y="192882"/>
                </a:lnTo>
                <a:lnTo>
                  <a:pt x="492919" y="192882"/>
                </a:lnTo>
                <a:lnTo>
                  <a:pt x="485775" y="192882"/>
                </a:lnTo>
                <a:lnTo>
                  <a:pt x="471487" y="185738"/>
                </a:lnTo>
                <a:lnTo>
                  <a:pt x="464344" y="178594"/>
                </a:lnTo>
                <a:lnTo>
                  <a:pt x="457200" y="171450"/>
                </a:lnTo>
                <a:lnTo>
                  <a:pt x="450056" y="157163"/>
                </a:lnTo>
                <a:lnTo>
                  <a:pt x="435769" y="150019"/>
                </a:lnTo>
                <a:lnTo>
                  <a:pt x="428625" y="142875"/>
                </a:lnTo>
                <a:lnTo>
                  <a:pt x="421481" y="128588"/>
                </a:lnTo>
                <a:lnTo>
                  <a:pt x="414337" y="114300"/>
                </a:lnTo>
                <a:lnTo>
                  <a:pt x="407194" y="100013"/>
                </a:lnTo>
                <a:lnTo>
                  <a:pt x="400050" y="92869"/>
                </a:lnTo>
                <a:lnTo>
                  <a:pt x="400050" y="78582"/>
                </a:lnTo>
                <a:lnTo>
                  <a:pt x="392906" y="64294"/>
                </a:lnTo>
                <a:lnTo>
                  <a:pt x="385762" y="50007"/>
                </a:lnTo>
                <a:lnTo>
                  <a:pt x="385762" y="42863"/>
                </a:lnTo>
                <a:lnTo>
                  <a:pt x="378619" y="35719"/>
                </a:lnTo>
                <a:lnTo>
                  <a:pt x="378619" y="28575"/>
                </a:lnTo>
                <a:lnTo>
                  <a:pt x="378619" y="21432"/>
                </a:lnTo>
                <a:lnTo>
                  <a:pt x="378619" y="14288"/>
                </a:lnTo>
                <a:lnTo>
                  <a:pt x="378619" y="7144"/>
                </a:lnTo>
                <a:lnTo>
                  <a:pt x="378619" y="0"/>
                </a:lnTo>
                <a:lnTo>
                  <a:pt x="378619" y="0"/>
                </a:lnTo>
                <a:lnTo>
                  <a:pt x="378619" y="0"/>
                </a:lnTo>
                <a:lnTo>
                  <a:pt x="378619" y="0"/>
                </a:lnTo>
                <a:lnTo>
                  <a:pt x="378619" y="7144"/>
                </a:lnTo>
                <a:lnTo>
                  <a:pt x="378619" y="14288"/>
                </a:lnTo>
                <a:lnTo>
                  <a:pt x="378619" y="21432"/>
                </a:lnTo>
                <a:lnTo>
                  <a:pt x="378619" y="28575"/>
                </a:lnTo>
                <a:lnTo>
                  <a:pt x="378619" y="35719"/>
                </a:lnTo>
                <a:lnTo>
                  <a:pt x="378619" y="50007"/>
                </a:lnTo>
                <a:lnTo>
                  <a:pt x="385762" y="64294"/>
                </a:lnTo>
                <a:lnTo>
                  <a:pt x="385762" y="78582"/>
                </a:lnTo>
                <a:lnTo>
                  <a:pt x="385762" y="100013"/>
                </a:lnTo>
                <a:lnTo>
                  <a:pt x="385762" y="121444"/>
                </a:lnTo>
                <a:lnTo>
                  <a:pt x="385762" y="142875"/>
                </a:lnTo>
                <a:lnTo>
                  <a:pt x="385762" y="164307"/>
                </a:lnTo>
                <a:lnTo>
                  <a:pt x="392906" y="185738"/>
                </a:lnTo>
                <a:lnTo>
                  <a:pt x="385762" y="207169"/>
                </a:lnTo>
                <a:lnTo>
                  <a:pt x="385762" y="228600"/>
                </a:lnTo>
                <a:lnTo>
                  <a:pt x="385762" y="257175"/>
                </a:lnTo>
                <a:lnTo>
                  <a:pt x="378619" y="278607"/>
                </a:lnTo>
                <a:lnTo>
                  <a:pt x="378619" y="307182"/>
                </a:lnTo>
                <a:lnTo>
                  <a:pt x="371475" y="328613"/>
                </a:lnTo>
                <a:lnTo>
                  <a:pt x="364331" y="350044"/>
                </a:lnTo>
                <a:lnTo>
                  <a:pt x="350044" y="364332"/>
                </a:lnTo>
                <a:lnTo>
                  <a:pt x="342900" y="385763"/>
                </a:lnTo>
                <a:lnTo>
                  <a:pt x="328612" y="407194"/>
                </a:lnTo>
                <a:lnTo>
                  <a:pt x="314325" y="421482"/>
                </a:lnTo>
                <a:lnTo>
                  <a:pt x="292894" y="428625"/>
                </a:lnTo>
                <a:lnTo>
                  <a:pt x="271462" y="442913"/>
                </a:lnTo>
                <a:lnTo>
                  <a:pt x="250031" y="450057"/>
                </a:lnTo>
                <a:lnTo>
                  <a:pt x="221456" y="457200"/>
                </a:lnTo>
                <a:lnTo>
                  <a:pt x="200025" y="457200"/>
                </a:lnTo>
                <a:lnTo>
                  <a:pt x="171450" y="457200"/>
                </a:lnTo>
                <a:lnTo>
                  <a:pt x="150019" y="450057"/>
                </a:lnTo>
                <a:lnTo>
                  <a:pt x="121444" y="442913"/>
                </a:lnTo>
                <a:lnTo>
                  <a:pt x="92869" y="435769"/>
                </a:lnTo>
                <a:lnTo>
                  <a:pt x="71437" y="421482"/>
                </a:lnTo>
                <a:lnTo>
                  <a:pt x="42862" y="407194"/>
                </a:lnTo>
                <a:lnTo>
                  <a:pt x="21431" y="392907"/>
                </a:lnTo>
                <a:lnTo>
                  <a:pt x="7144" y="378619"/>
                </a:lnTo>
                <a:lnTo>
                  <a:pt x="0" y="371475"/>
                </a:lnTo>
                <a:lnTo>
                  <a:pt x="0" y="37147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82" name="Freeform 16481"/>
          <p:cNvSpPr/>
          <p:nvPr/>
        </p:nvSpPr>
        <p:spPr>
          <a:xfrm>
            <a:off x="1657350" y="5207794"/>
            <a:ext cx="21432" cy="64295"/>
          </a:xfrm>
          <a:custGeom>
            <a:avLst/>
            <a:gdLst/>
            <a:ahLst/>
            <a:cxnLst/>
            <a:rect l="0" t="0" r="0" b="0"/>
            <a:pathLst>
              <a:path w="21432" h="64295">
                <a:moveTo>
                  <a:pt x="21431" y="0"/>
                </a:moveTo>
                <a:lnTo>
                  <a:pt x="21431" y="0"/>
                </a:lnTo>
                <a:lnTo>
                  <a:pt x="21431" y="0"/>
                </a:lnTo>
                <a:lnTo>
                  <a:pt x="21431" y="7144"/>
                </a:lnTo>
                <a:lnTo>
                  <a:pt x="21431" y="7144"/>
                </a:lnTo>
                <a:lnTo>
                  <a:pt x="21431" y="14287"/>
                </a:lnTo>
                <a:lnTo>
                  <a:pt x="14288" y="21431"/>
                </a:lnTo>
                <a:lnTo>
                  <a:pt x="14288" y="28575"/>
                </a:lnTo>
                <a:lnTo>
                  <a:pt x="14288" y="35719"/>
                </a:lnTo>
                <a:lnTo>
                  <a:pt x="14288" y="42862"/>
                </a:lnTo>
                <a:lnTo>
                  <a:pt x="7144" y="50006"/>
                </a:lnTo>
                <a:lnTo>
                  <a:pt x="0" y="57150"/>
                </a:lnTo>
                <a:lnTo>
                  <a:pt x="0" y="64294"/>
                </a:lnTo>
                <a:lnTo>
                  <a:pt x="0" y="642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83" name="Freeform 16482"/>
          <p:cNvSpPr/>
          <p:nvPr/>
        </p:nvSpPr>
        <p:spPr>
          <a:xfrm>
            <a:off x="1550194" y="5243513"/>
            <a:ext cx="7145" cy="71438"/>
          </a:xfrm>
          <a:custGeom>
            <a:avLst/>
            <a:gdLst/>
            <a:ahLst/>
            <a:cxnLst/>
            <a:rect l="0" t="0" r="0" b="0"/>
            <a:pathLst>
              <a:path w="7145" h="71438">
                <a:moveTo>
                  <a:pt x="7144" y="0"/>
                </a:moveTo>
                <a:lnTo>
                  <a:pt x="7144" y="0"/>
                </a:lnTo>
                <a:lnTo>
                  <a:pt x="7144" y="7143"/>
                </a:lnTo>
                <a:lnTo>
                  <a:pt x="0" y="7143"/>
                </a:lnTo>
                <a:lnTo>
                  <a:pt x="0" y="14287"/>
                </a:lnTo>
                <a:lnTo>
                  <a:pt x="0" y="21431"/>
                </a:lnTo>
                <a:lnTo>
                  <a:pt x="0" y="28575"/>
                </a:lnTo>
                <a:lnTo>
                  <a:pt x="7144" y="42862"/>
                </a:lnTo>
                <a:lnTo>
                  <a:pt x="7144" y="57150"/>
                </a:lnTo>
                <a:lnTo>
                  <a:pt x="7144" y="64293"/>
                </a:lnTo>
                <a:lnTo>
                  <a:pt x="7144" y="71437"/>
                </a:lnTo>
                <a:lnTo>
                  <a:pt x="7144" y="7143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84" name="Freeform 16483"/>
          <p:cNvSpPr/>
          <p:nvPr/>
        </p:nvSpPr>
        <p:spPr>
          <a:xfrm>
            <a:off x="892969" y="4836319"/>
            <a:ext cx="342901" cy="221457"/>
          </a:xfrm>
          <a:custGeom>
            <a:avLst/>
            <a:gdLst/>
            <a:ahLst/>
            <a:cxnLst/>
            <a:rect l="0" t="0" r="0" b="0"/>
            <a:pathLst>
              <a:path w="342901" h="221457">
                <a:moveTo>
                  <a:pt x="192881" y="7144"/>
                </a:moveTo>
                <a:lnTo>
                  <a:pt x="200025" y="7144"/>
                </a:lnTo>
                <a:lnTo>
                  <a:pt x="200025" y="7144"/>
                </a:lnTo>
                <a:lnTo>
                  <a:pt x="207169" y="7144"/>
                </a:lnTo>
                <a:lnTo>
                  <a:pt x="214312" y="14288"/>
                </a:lnTo>
                <a:lnTo>
                  <a:pt x="221456" y="21431"/>
                </a:lnTo>
                <a:lnTo>
                  <a:pt x="235744" y="28575"/>
                </a:lnTo>
                <a:lnTo>
                  <a:pt x="242887" y="35719"/>
                </a:lnTo>
                <a:lnTo>
                  <a:pt x="257175" y="50006"/>
                </a:lnTo>
                <a:lnTo>
                  <a:pt x="271462" y="64294"/>
                </a:lnTo>
                <a:lnTo>
                  <a:pt x="285750" y="71437"/>
                </a:lnTo>
                <a:lnTo>
                  <a:pt x="292894" y="85725"/>
                </a:lnTo>
                <a:lnTo>
                  <a:pt x="307181" y="100012"/>
                </a:lnTo>
                <a:lnTo>
                  <a:pt x="314325" y="114300"/>
                </a:lnTo>
                <a:lnTo>
                  <a:pt x="328612" y="128587"/>
                </a:lnTo>
                <a:lnTo>
                  <a:pt x="335756" y="142875"/>
                </a:lnTo>
                <a:lnTo>
                  <a:pt x="335756" y="157162"/>
                </a:lnTo>
                <a:lnTo>
                  <a:pt x="342900" y="171450"/>
                </a:lnTo>
                <a:lnTo>
                  <a:pt x="342900" y="185737"/>
                </a:lnTo>
                <a:lnTo>
                  <a:pt x="335756" y="200025"/>
                </a:lnTo>
                <a:lnTo>
                  <a:pt x="335756" y="207169"/>
                </a:lnTo>
                <a:lnTo>
                  <a:pt x="328612" y="214312"/>
                </a:lnTo>
                <a:lnTo>
                  <a:pt x="321469" y="221456"/>
                </a:lnTo>
                <a:lnTo>
                  <a:pt x="307181" y="221456"/>
                </a:lnTo>
                <a:lnTo>
                  <a:pt x="292894" y="221456"/>
                </a:lnTo>
                <a:lnTo>
                  <a:pt x="271462" y="221456"/>
                </a:lnTo>
                <a:lnTo>
                  <a:pt x="250031" y="221456"/>
                </a:lnTo>
                <a:lnTo>
                  <a:pt x="228600" y="214312"/>
                </a:lnTo>
                <a:lnTo>
                  <a:pt x="200025" y="214312"/>
                </a:lnTo>
                <a:lnTo>
                  <a:pt x="178594" y="207169"/>
                </a:lnTo>
                <a:lnTo>
                  <a:pt x="150019" y="192881"/>
                </a:lnTo>
                <a:lnTo>
                  <a:pt x="128587" y="185737"/>
                </a:lnTo>
                <a:lnTo>
                  <a:pt x="107156" y="171450"/>
                </a:lnTo>
                <a:lnTo>
                  <a:pt x="85725" y="164306"/>
                </a:lnTo>
                <a:lnTo>
                  <a:pt x="64294" y="150019"/>
                </a:lnTo>
                <a:lnTo>
                  <a:pt x="42862" y="135731"/>
                </a:lnTo>
                <a:lnTo>
                  <a:pt x="28575" y="121444"/>
                </a:lnTo>
                <a:lnTo>
                  <a:pt x="21431" y="107156"/>
                </a:lnTo>
                <a:lnTo>
                  <a:pt x="7144" y="92869"/>
                </a:lnTo>
                <a:lnTo>
                  <a:pt x="7144" y="85725"/>
                </a:lnTo>
                <a:lnTo>
                  <a:pt x="0" y="71437"/>
                </a:lnTo>
                <a:lnTo>
                  <a:pt x="0" y="57150"/>
                </a:lnTo>
                <a:lnTo>
                  <a:pt x="0" y="42862"/>
                </a:lnTo>
                <a:lnTo>
                  <a:pt x="0" y="35719"/>
                </a:lnTo>
                <a:lnTo>
                  <a:pt x="7144" y="28575"/>
                </a:lnTo>
                <a:lnTo>
                  <a:pt x="14287" y="14288"/>
                </a:lnTo>
                <a:lnTo>
                  <a:pt x="28575" y="7144"/>
                </a:lnTo>
                <a:lnTo>
                  <a:pt x="35719" y="7144"/>
                </a:lnTo>
                <a:lnTo>
                  <a:pt x="50006" y="0"/>
                </a:lnTo>
                <a:lnTo>
                  <a:pt x="64294" y="0"/>
                </a:lnTo>
                <a:lnTo>
                  <a:pt x="78581" y="0"/>
                </a:lnTo>
                <a:lnTo>
                  <a:pt x="92869" y="0"/>
                </a:lnTo>
                <a:lnTo>
                  <a:pt x="107156" y="0"/>
                </a:lnTo>
                <a:lnTo>
                  <a:pt x="128587" y="7144"/>
                </a:lnTo>
                <a:lnTo>
                  <a:pt x="135731" y="7144"/>
                </a:lnTo>
                <a:lnTo>
                  <a:pt x="157162" y="14288"/>
                </a:lnTo>
                <a:lnTo>
                  <a:pt x="164306" y="14288"/>
                </a:lnTo>
                <a:lnTo>
                  <a:pt x="171450" y="14288"/>
                </a:lnTo>
                <a:lnTo>
                  <a:pt x="171450" y="14288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85" name="Freeform 16484"/>
          <p:cNvSpPr/>
          <p:nvPr/>
        </p:nvSpPr>
        <p:spPr>
          <a:xfrm>
            <a:off x="814388" y="4622007"/>
            <a:ext cx="228601" cy="178594"/>
          </a:xfrm>
          <a:custGeom>
            <a:avLst/>
            <a:gdLst/>
            <a:ahLst/>
            <a:cxnLst/>
            <a:rect l="0" t="0" r="0" b="0"/>
            <a:pathLst>
              <a:path w="228601" h="178594">
                <a:moveTo>
                  <a:pt x="228600" y="7143"/>
                </a:moveTo>
                <a:lnTo>
                  <a:pt x="228600" y="7143"/>
                </a:lnTo>
                <a:lnTo>
                  <a:pt x="228600" y="7143"/>
                </a:lnTo>
                <a:lnTo>
                  <a:pt x="228600" y="7143"/>
                </a:lnTo>
                <a:lnTo>
                  <a:pt x="228600" y="14287"/>
                </a:lnTo>
                <a:lnTo>
                  <a:pt x="228600" y="21431"/>
                </a:lnTo>
                <a:lnTo>
                  <a:pt x="228600" y="35718"/>
                </a:lnTo>
                <a:lnTo>
                  <a:pt x="228600" y="42862"/>
                </a:lnTo>
                <a:lnTo>
                  <a:pt x="221456" y="50006"/>
                </a:lnTo>
                <a:lnTo>
                  <a:pt x="221456" y="64293"/>
                </a:lnTo>
                <a:lnTo>
                  <a:pt x="214312" y="71437"/>
                </a:lnTo>
                <a:lnTo>
                  <a:pt x="200025" y="78581"/>
                </a:lnTo>
                <a:lnTo>
                  <a:pt x="185737" y="85725"/>
                </a:lnTo>
                <a:lnTo>
                  <a:pt x="178593" y="85725"/>
                </a:lnTo>
                <a:lnTo>
                  <a:pt x="164306" y="92868"/>
                </a:lnTo>
                <a:lnTo>
                  <a:pt x="157162" y="92868"/>
                </a:lnTo>
                <a:lnTo>
                  <a:pt x="150018" y="92868"/>
                </a:lnTo>
                <a:lnTo>
                  <a:pt x="135731" y="92868"/>
                </a:lnTo>
                <a:lnTo>
                  <a:pt x="121443" y="85725"/>
                </a:lnTo>
                <a:lnTo>
                  <a:pt x="114300" y="85725"/>
                </a:lnTo>
                <a:lnTo>
                  <a:pt x="107156" y="78581"/>
                </a:lnTo>
                <a:lnTo>
                  <a:pt x="100012" y="71437"/>
                </a:lnTo>
                <a:lnTo>
                  <a:pt x="92868" y="64293"/>
                </a:lnTo>
                <a:lnTo>
                  <a:pt x="85725" y="57150"/>
                </a:lnTo>
                <a:lnTo>
                  <a:pt x="78581" y="50006"/>
                </a:lnTo>
                <a:lnTo>
                  <a:pt x="71437" y="35718"/>
                </a:lnTo>
                <a:lnTo>
                  <a:pt x="64293" y="28575"/>
                </a:lnTo>
                <a:lnTo>
                  <a:pt x="57150" y="21431"/>
                </a:lnTo>
                <a:lnTo>
                  <a:pt x="57150" y="14287"/>
                </a:lnTo>
                <a:lnTo>
                  <a:pt x="50006" y="7143"/>
                </a:lnTo>
                <a:lnTo>
                  <a:pt x="50006" y="7143"/>
                </a:lnTo>
                <a:lnTo>
                  <a:pt x="42862" y="7143"/>
                </a:lnTo>
                <a:lnTo>
                  <a:pt x="42862" y="0"/>
                </a:lnTo>
                <a:lnTo>
                  <a:pt x="35718" y="0"/>
                </a:lnTo>
                <a:lnTo>
                  <a:pt x="35718" y="7143"/>
                </a:lnTo>
                <a:lnTo>
                  <a:pt x="35718" y="7143"/>
                </a:lnTo>
                <a:lnTo>
                  <a:pt x="28575" y="14287"/>
                </a:lnTo>
                <a:lnTo>
                  <a:pt x="28575" y="21431"/>
                </a:lnTo>
                <a:lnTo>
                  <a:pt x="28575" y="28575"/>
                </a:lnTo>
                <a:lnTo>
                  <a:pt x="21431" y="42862"/>
                </a:lnTo>
                <a:lnTo>
                  <a:pt x="21431" y="50006"/>
                </a:lnTo>
                <a:lnTo>
                  <a:pt x="21431" y="64293"/>
                </a:lnTo>
                <a:lnTo>
                  <a:pt x="14287" y="78581"/>
                </a:lnTo>
                <a:lnTo>
                  <a:pt x="14287" y="92868"/>
                </a:lnTo>
                <a:lnTo>
                  <a:pt x="7143" y="107156"/>
                </a:lnTo>
                <a:lnTo>
                  <a:pt x="7143" y="121443"/>
                </a:lnTo>
                <a:lnTo>
                  <a:pt x="7143" y="135731"/>
                </a:lnTo>
                <a:lnTo>
                  <a:pt x="7143" y="142875"/>
                </a:lnTo>
                <a:lnTo>
                  <a:pt x="7143" y="157162"/>
                </a:lnTo>
                <a:lnTo>
                  <a:pt x="7143" y="164306"/>
                </a:lnTo>
                <a:lnTo>
                  <a:pt x="0" y="171450"/>
                </a:lnTo>
                <a:lnTo>
                  <a:pt x="0" y="178593"/>
                </a:lnTo>
                <a:lnTo>
                  <a:pt x="0" y="17859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86" name="Freeform 16485"/>
          <p:cNvSpPr/>
          <p:nvPr/>
        </p:nvSpPr>
        <p:spPr>
          <a:xfrm>
            <a:off x="2514600" y="4772025"/>
            <a:ext cx="71439" cy="7145"/>
          </a:xfrm>
          <a:custGeom>
            <a:avLst/>
            <a:gdLst/>
            <a:ahLst/>
            <a:cxnLst/>
            <a:rect l="0" t="0" r="0" b="0"/>
            <a:pathLst>
              <a:path w="71439" h="7145">
                <a:moveTo>
                  <a:pt x="71438" y="0"/>
                </a:moveTo>
                <a:lnTo>
                  <a:pt x="71438" y="0"/>
                </a:lnTo>
                <a:lnTo>
                  <a:pt x="71438" y="0"/>
                </a:lnTo>
                <a:lnTo>
                  <a:pt x="64294" y="0"/>
                </a:lnTo>
                <a:lnTo>
                  <a:pt x="64294" y="0"/>
                </a:lnTo>
                <a:lnTo>
                  <a:pt x="64294" y="0"/>
                </a:lnTo>
                <a:lnTo>
                  <a:pt x="57150" y="7144"/>
                </a:lnTo>
                <a:lnTo>
                  <a:pt x="57150" y="7144"/>
                </a:lnTo>
                <a:lnTo>
                  <a:pt x="50007" y="7144"/>
                </a:lnTo>
                <a:lnTo>
                  <a:pt x="35719" y="7144"/>
                </a:lnTo>
                <a:lnTo>
                  <a:pt x="21432" y="7144"/>
                </a:lnTo>
                <a:lnTo>
                  <a:pt x="14288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87" name="Freeform 16486"/>
          <p:cNvSpPr/>
          <p:nvPr/>
        </p:nvSpPr>
        <p:spPr>
          <a:xfrm>
            <a:off x="2014538" y="5236369"/>
            <a:ext cx="135732" cy="1"/>
          </a:xfrm>
          <a:custGeom>
            <a:avLst/>
            <a:gdLst/>
            <a:ahLst/>
            <a:cxnLst/>
            <a:rect l="0" t="0" r="0" b="0"/>
            <a:pathLst>
              <a:path w="135732" h="1">
                <a:moveTo>
                  <a:pt x="135731" y="0"/>
                </a:moveTo>
                <a:lnTo>
                  <a:pt x="128587" y="0"/>
                </a:lnTo>
                <a:lnTo>
                  <a:pt x="128587" y="0"/>
                </a:lnTo>
                <a:lnTo>
                  <a:pt x="128587" y="0"/>
                </a:lnTo>
                <a:lnTo>
                  <a:pt x="128587" y="0"/>
                </a:lnTo>
                <a:lnTo>
                  <a:pt x="128587" y="0"/>
                </a:lnTo>
                <a:lnTo>
                  <a:pt x="128587" y="0"/>
                </a:lnTo>
                <a:lnTo>
                  <a:pt x="128587" y="0"/>
                </a:lnTo>
                <a:lnTo>
                  <a:pt x="128587" y="0"/>
                </a:lnTo>
                <a:lnTo>
                  <a:pt x="121443" y="0"/>
                </a:lnTo>
                <a:lnTo>
                  <a:pt x="114300" y="0"/>
                </a:lnTo>
                <a:lnTo>
                  <a:pt x="100012" y="0"/>
                </a:lnTo>
                <a:lnTo>
                  <a:pt x="85725" y="0"/>
                </a:lnTo>
                <a:lnTo>
                  <a:pt x="71437" y="0"/>
                </a:lnTo>
                <a:lnTo>
                  <a:pt x="50006" y="0"/>
                </a:lnTo>
                <a:lnTo>
                  <a:pt x="28575" y="0"/>
                </a:lnTo>
                <a:lnTo>
                  <a:pt x="14287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88" name="Freeform 16487"/>
          <p:cNvSpPr/>
          <p:nvPr/>
        </p:nvSpPr>
        <p:spPr>
          <a:xfrm>
            <a:off x="1300163" y="4707732"/>
            <a:ext cx="121444" cy="21432"/>
          </a:xfrm>
          <a:custGeom>
            <a:avLst/>
            <a:gdLst/>
            <a:ahLst/>
            <a:cxnLst/>
            <a:rect l="0" t="0" r="0" b="0"/>
            <a:pathLst>
              <a:path w="121444" h="21432">
                <a:moveTo>
                  <a:pt x="0" y="21431"/>
                </a:moveTo>
                <a:lnTo>
                  <a:pt x="0" y="14287"/>
                </a:lnTo>
                <a:lnTo>
                  <a:pt x="0" y="14287"/>
                </a:lnTo>
                <a:lnTo>
                  <a:pt x="0" y="14287"/>
                </a:lnTo>
                <a:lnTo>
                  <a:pt x="0" y="14287"/>
                </a:lnTo>
                <a:lnTo>
                  <a:pt x="0" y="14287"/>
                </a:lnTo>
                <a:lnTo>
                  <a:pt x="14287" y="14287"/>
                </a:lnTo>
                <a:lnTo>
                  <a:pt x="21431" y="7143"/>
                </a:lnTo>
                <a:lnTo>
                  <a:pt x="42862" y="7143"/>
                </a:lnTo>
                <a:lnTo>
                  <a:pt x="57150" y="0"/>
                </a:lnTo>
                <a:lnTo>
                  <a:pt x="85725" y="0"/>
                </a:lnTo>
                <a:lnTo>
                  <a:pt x="107156" y="0"/>
                </a:lnTo>
                <a:lnTo>
                  <a:pt x="121443" y="0"/>
                </a:lnTo>
                <a:lnTo>
                  <a:pt x="121443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89" name="Freeform 16488"/>
          <p:cNvSpPr/>
          <p:nvPr/>
        </p:nvSpPr>
        <p:spPr>
          <a:xfrm>
            <a:off x="2621757" y="3971925"/>
            <a:ext cx="107157" cy="107157"/>
          </a:xfrm>
          <a:custGeom>
            <a:avLst/>
            <a:gdLst/>
            <a:ahLst/>
            <a:cxnLst/>
            <a:rect l="0" t="0" r="0" b="0"/>
            <a:pathLst>
              <a:path w="107157" h="107157">
                <a:moveTo>
                  <a:pt x="57150" y="7144"/>
                </a:moveTo>
                <a:lnTo>
                  <a:pt x="57150" y="0"/>
                </a:lnTo>
                <a:lnTo>
                  <a:pt x="57150" y="0"/>
                </a:lnTo>
                <a:lnTo>
                  <a:pt x="57150" y="0"/>
                </a:lnTo>
                <a:lnTo>
                  <a:pt x="64293" y="0"/>
                </a:lnTo>
                <a:lnTo>
                  <a:pt x="64293" y="0"/>
                </a:lnTo>
                <a:lnTo>
                  <a:pt x="71437" y="7144"/>
                </a:lnTo>
                <a:lnTo>
                  <a:pt x="78581" y="7144"/>
                </a:lnTo>
                <a:lnTo>
                  <a:pt x="85725" y="14288"/>
                </a:lnTo>
                <a:lnTo>
                  <a:pt x="92868" y="14288"/>
                </a:lnTo>
                <a:lnTo>
                  <a:pt x="92868" y="21431"/>
                </a:lnTo>
                <a:lnTo>
                  <a:pt x="100012" y="21431"/>
                </a:lnTo>
                <a:lnTo>
                  <a:pt x="107156" y="28575"/>
                </a:lnTo>
                <a:lnTo>
                  <a:pt x="107156" y="35719"/>
                </a:lnTo>
                <a:lnTo>
                  <a:pt x="107156" y="42863"/>
                </a:lnTo>
                <a:lnTo>
                  <a:pt x="107156" y="50006"/>
                </a:lnTo>
                <a:lnTo>
                  <a:pt x="107156" y="57150"/>
                </a:lnTo>
                <a:lnTo>
                  <a:pt x="100012" y="64294"/>
                </a:lnTo>
                <a:lnTo>
                  <a:pt x="100012" y="71438"/>
                </a:lnTo>
                <a:lnTo>
                  <a:pt x="92868" y="78581"/>
                </a:lnTo>
                <a:lnTo>
                  <a:pt x="85725" y="85725"/>
                </a:lnTo>
                <a:lnTo>
                  <a:pt x="71437" y="92869"/>
                </a:lnTo>
                <a:lnTo>
                  <a:pt x="57150" y="92869"/>
                </a:lnTo>
                <a:lnTo>
                  <a:pt x="42862" y="100013"/>
                </a:lnTo>
                <a:lnTo>
                  <a:pt x="21431" y="100013"/>
                </a:lnTo>
                <a:lnTo>
                  <a:pt x="14287" y="107156"/>
                </a:lnTo>
                <a:lnTo>
                  <a:pt x="0" y="107156"/>
                </a:lnTo>
                <a:lnTo>
                  <a:pt x="0" y="1071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90" name="Freeform 16489"/>
          <p:cNvSpPr/>
          <p:nvPr/>
        </p:nvSpPr>
        <p:spPr>
          <a:xfrm>
            <a:off x="2257425" y="3979069"/>
            <a:ext cx="92870" cy="114301"/>
          </a:xfrm>
          <a:custGeom>
            <a:avLst/>
            <a:gdLst/>
            <a:ahLst/>
            <a:cxnLst/>
            <a:rect l="0" t="0" r="0" b="0"/>
            <a:pathLst>
              <a:path w="92870" h="114301">
                <a:moveTo>
                  <a:pt x="42863" y="7144"/>
                </a:moveTo>
                <a:lnTo>
                  <a:pt x="42863" y="7144"/>
                </a:lnTo>
                <a:lnTo>
                  <a:pt x="42863" y="7144"/>
                </a:lnTo>
                <a:lnTo>
                  <a:pt x="42863" y="7144"/>
                </a:lnTo>
                <a:lnTo>
                  <a:pt x="42863" y="0"/>
                </a:lnTo>
                <a:lnTo>
                  <a:pt x="42863" y="0"/>
                </a:lnTo>
                <a:lnTo>
                  <a:pt x="50006" y="7144"/>
                </a:lnTo>
                <a:lnTo>
                  <a:pt x="50006" y="7144"/>
                </a:lnTo>
                <a:lnTo>
                  <a:pt x="50006" y="7144"/>
                </a:lnTo>
                <a:lnTo>
                  <a:pt x="57150" y="7144"/>
                </a:lnTo>
                <a:lnTo>
                  <a:pt x="57150" y="14287"/>
                </a:lnTo>
                <a:lnTo>
                  <a:pt x="64294" y="14287"/>
                </a:lnTo>
                <a:lnTo>
                  <a:pt x="64294" y="14287"/>
                </a:lnTo>
                <a:lnTo>
                  <a:pt x="71438" y="21431"/>
                </a:lnTo>
                <a:lnTo>
                  <a:pt x="71438" y="21431"/>
                </a:lnTo>
                <a:lnTo>
                  <a:pt x="71438" y="28575"/>
                </a:lnTo>
                <a:lnTo>
                  <a:pt x="78581" y="28575"/>
                </a:lnTo>
                <a:lnTo>
                  <a:pt x="78581" y="35719"/>
                </a:lnTo>
                <a:lnTo>
                  <a:pt x="85725" y="42862"/>
                </a:lnTo>
                <a:lnTo>
                  <a:pt x="92869" y="50006"/>
                </a:lnTo>
                <a:lnTo>
                  <a:pt x="92869" y="50006"/>
                </a:lnTo>
                <a:lnTo>
                  <a:pt x="92869" y="57150"/>
                </a:lnTo>
                <a:lnTo>
                  <a:pt x="85725" y="64294"/>
                </a:lnTo>
                <a:lnTo>
                  <a:pt x="78581" y="71437"/>
                </a:lnTo>
                <a:lnTo>
                  <a:pt x="71438" y="78581"/>
                </a:lnTo>
                <a:lnTo>
                  <a:pt x="57150" y="85725"/>
                </a:lnTo>
                <a:lnTo>
                  <a:pt x="42863" y="92869"/>
                </a:lnTo>
                <a:lnTo>
                  <a:pt x="28575" y="107156"/>
                </a:lnTo>
                <a:lnTo>
                  <a:pt x="7144" y="107156"/>
                </a:lnTo>
                <a:lnTo>
                  <a:pt x="0" y="114300"/>
                </a:lnTo>
                <a:lnTo>
                  <a:pt x="0" y="1143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91" name="Freeform 16490"/>
          <p:cNvSpPr/>
          <p:nvPr/>
        </p:nvSpPr>
        <p:spPr>
          <a:xfrm>
            <a:off x="1071563" y="3343275"/>
            <a:ext cx="135732" cy="28576"/>
          </a:xfrm>
          <a:custGeom>
            <a:avLst/>
            <a:gdLst/>
            <a:ahLst/>
            <a:cxnLst/>
            <a:rect l="0" t="0" r="0" b="0"/>
            <a:pathLst>
              <a:path w="135732" h="28576">
                <a:moveTo>
                  <a:pt x="0" y="28575"/>
                </a:move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7143" y="21431"/>
                </a:lnTo>
                <a:lnTo>
                  <a:pt x="14287" y="21431"/>
                </a:lnTo>
                <a:lnTo>
                  <a:pt x="21431" y="21431"/>
                </a:lnTo>
                <a:lnTo>
                  <a:pt x="35718" y="14288"/>
                </a:lnTo>
                <a:lnTo>
                  <a:pt x="50006" y="14288"/>
                </a:lnTo>
                <a:lnTo>
                  <a:pt x="71437" y="7144"/>
                </a:lnTo>
                <a:lnTo>
                  <a:pt x="100012" y="7144"/>
                </a:lnTo>
                <a:lnTo>
                  <a:pt x="121443" y="0"/>
                </a:lnTo>
                <a:lnTo>
                  <a:pt x="135731" y="0"/>
                </a:lnTo>
                <a:lnTo>
                  <a:pt x="135731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92" name="Freeform 16491"/>
          <p:cNvSpPr/>
          <p:nvPr/>
        </p:nvSpPr>
        <p:spPr>
          <a:xfrm>
            <a:off x="671513" y="4050506"/>
            <a:ext cx="178594" cy="21433"/>
          </a:xfrm>
          <a:custGeom>
            <a:avLst/>
            <a:gdLst/>
            <a:ahLst/>
            <a:cxnLst/>
            <a:rect l="0" t="0" r="0" b="0"/>
            <a:pathLst>
              <a:path w="178594" h="21433">
                <a:moveTo>
                  <a:pt x="0" y="21432"/>
                </a:moveTo>
                <a:lnTo>
                  <a:pt x="0" y="21432"/>
                </a:lnTo>
                <a:lnTo>
                  <a:pt x="0" y="21432"/>
                </a:lnTo>
                <a:lnTo>
                  <a:pt x="0" y="21432"/>
                </a:lnTo>
                <a:lnTo>
                  <a:pt x="0" y="21432"/>
                </a:lnTo>
                <a:lnTo>
                  <a:pt x="7143" y="21432"/>
                </a:lnTo>
                <a:lnTo>
                  <a:pt x="14287" y="21432"/>
                </a:lnTo>
                <a:lnTo>
                  <a:pt x="28575" y="21432"/>
                </a:lnTo>
                <a:lnTo>
                  <a:pt x="42862" y="14288"/>
                </a:lnTo>
                <a:lnTo>
                  <a:pt x="71437" y="14288"/>
                </a:lnTo>
                <a:lnTo>
                  <a:pt x="100012" y="7144"/>
                </a:lnTo>
                <a:lnTo>
                  <a:pt x="128587" y="0"/>
                </a:lnTo>
                <a:lnTo>
                  <a:pt x="178593" y="0"/>
                </a:lnTo>
                <a:lnTo>
                  <a:pt x="178593" y="0"/>
                </a:lnTo>
                <a:lnTo>
                  <a:pt x="178593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93" name="Freeform 16492"/>
          <p:cNvSpPr/>
          <p:nvPr/>
        </p:nvSpPr>
        <p:spPr>
          <a:xfrm>
            <a:off x="2464594" y="2864644"/>
            <a:ext cx="142876" cy="21432"/>
          </a:xfrm>
          <a:custGeom>
            <a:avLst/>
            <a:gdLst/>
            <a:ahLst/>
            <a:cxnLst/>
            <a:rect l="0" t="0" r="0" b="0"/>
            <a:pathLst>
              <a:path w="142876" h="21432">
                <a:moveTo>
                  <a:pt x="0" y="21431"/>
                </a:moveTo>
                <a:lnTo>
                  <a:pt x="0" y="21431"/>
                </a:lnTo>
                <a:lnTo>
                  <a:pt x="0" y="21431"/>
                </a:lnTo>
                <a:lnTo>
                  <a:pt x="0" y="21431"/>
                </a:lnTo>
                <a:lnTo>
                  <a:pt x="7144" y="21431"/>
                </a:lnTo>
                <a:lnTo>
                  <a:pt x="14288" y="14287"/>
                </a:lnTo>
                <a:lnTo>
                  <a:pt x="28575" y="14287"/>
                </a:lnTo>
                <a:lnTo>
                  <a:pt x="42863" y="7144"/>
                </a:lnTo>
                <a:lnTo>
                  <a:pt x="57150" y="7144"/>
                </a:lnTo>
                <a:lnTo>
                  <a:pt x="85725" y="7144"/>
                </a:lnTo>
                <a:lnTo>
                  <a:pt x="107156" y="0"/>
                </a:lnTo>
                <a:lnTo>
                  <a:pt x="128588" y="0"/>
                </a:lnTo>
                <a:lnTo>
                  <a:pt x="142875" y="0"/>
                </a:lnTo>
                <a:lnTo>
                  <a:pt x="142875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94" name="Freeform 16493"/>
          <p:cNvSpPr/>
          <p:nvPr/>
        </p:nvSpPr>
        <p:spPr>
          <a:xfrm>
            <a:off x="2528888" y="3436144"/>
            <a:ext cx="114301" cy="71438"/>
          </a:xfrm>
          <a:custGeom>
            <a:avLst/>
            <a:gdLst/>
            <a:ahLst/>
            <a:cxnLst/>
            <a:rect l="0" t="0" r="0" b="0"/>
            <a:pathLst>
              <a:path w="114301" h="71438">
                <a:moveTo>
                  <a:pt x="114300" y="0"/>
                </a:moveTo>
                <a:lnTo>
                  <a:pt x="114300" y="0"/>
                </a:lnTo>
                <a:lnTo>
                  <a:pt x="114300" y="0"/>
                </a:lnTo>
                <a:lnTo>
                  <a:pt x="114300" y="0"/>
                </a:lnTo>
                <a:lnTo>
                  <a:pt x="114300" y="0"/>
                </a:lnTo>
                <a:lnTo>
                  <a:pt x="114300" y="0"/>
                </a:lnTo>
                <a:lnTo>
                  <a:pt x="107156" y="7144"/>
                </a:lnTo>
                <a:lnTo>
                  <a:pt x="92869" y="14287"/>
                </a:lnTo>
                <a:lnTo>
                  <a:pt x="78581" y="21431"/>
                </a:lnTo>
                <a:lnTo>
                  <a:pt x="64294" y="35719"/>
                </a:lnTo>
                <a:lnTo>
                  <a:pt x="35719" y="50006"/>
                </a:lnTo>
                <a:lnTo>
                  <a:pt x="0" y="71437"/>
                </a:lnTo>
                <a:lnTo>
                  <a:pt x="0" y="71437"/>
                </a:lnTo>
                <a:lnTo>
                  <a:pt x="0" y="7143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95" name="Freeform 16494"/>
          <p:cNvSpPr/>
          <p:nvPr/>
        </p:nvSpPr>
        <p:spPr>
          <a:xfrm>
            <a:off x="1871663" y="2843213"/>
            <a:ext cx="92869" cy="92869"/>
          </a:xfrm>
          <a:custGeom>
            <a:avLst/>
            <a:gdLst/>
            <a:ahLst/>
            <a:cxnLst/>
            <a:rect l="0" t="0" r="0" b="0"/>
            <a:pathLst>
              <a:path w="92869" h="92869">
                <a:moveTo>
                  <a:pt x="7143" y="78581"/>
                </a:moveTo>
                <a:lnTo>
                  <a:pt x="7143" y="71437"/>
                </a:lnTo>
                <a:lnTo>
                  <a:pt x="0" y="71437"/>
                </a:lnTo>
                <a:lnTo>
                  <a:pt x="0" y="71437"/>
                </a:lnTo>
                <a:lnTo>
                  <a:pt x="7143" y="71437"/>
                </a:lnTo>
                <a:lnTo>
                  <a:pt x="7143" y="78581"/>
                </a:lnTo>
                <a:lnTo>
                  <a:pt x="14287" y="78581"/>
                </a:lnTo>
                <a:lnTo>
                  <a:pt x="14287" y="85725"/>
                </a:lnTo>
                <a:lnTo>
                  <a:pt x="14287" y="85725"/>
                </a:lnTo>
                <a:lnTo>
                  <a:pt x="21431" y="85725"/>
                </a:lnTo>
                <a:lnTo>
                  <a:pt x="28575" y="92868"/>
                </a:lnTo>
                <a:lnTo>
                  <a:pt x="35718" y="85725"/>
                </a:lnTo>
                <a:lnTo>
                  <a:pt x="42862" y="85725"/>
                </a:lnTo>
                <a:lnTo>
                  <a:pt x="57150" y="78581"/>
                </a:lnTo>
                <a:lnTo>
                  <a:pt x="64293" y="71437"/>
                </a:lnTo>
                <a:lnTo>
                  <a:pt x="71437" y="64293"/>
                </a:lnTo>
                <a:lnTo>
                  <a:pt x="85725" y="57150"/>
                </a:lnTo>
                <a:lnTo>
                  <a:pt x="92868" y="42862"/>
                </a:lnTo>
                <a:lnTo>
                  <a:pt x="92868" y="35718"/>
                </a:lnTo>
                <a:lnTo>
                  <a:pt x="92868" y="21431"/>
                </a:lnTo>
                <a:lnTo>
                  <a:pt x="92868" y="7143"/>
                </a:lnTo>
                <a:lnTo>
                  <a:pt x="85725" y="0"/>
                </a:lnTo>
                <a:lnTo>
                  <a:pt x="78581" y="0"/>
                </a:lnTo>
                <a:lnTo>
                  <a:pt x="64293" y="0"/>
                </a:lnTo>
                <a:lnTo>
                  <a:pt x="57150" y="0"/>
                </a:lnTo>
                <a:lnTo>
                  <a:pt x="42862" y="14287"/>
                </a:lnTo>
                <a:lnTo>
                  <a:pt x="35718" y="28575"/>
                </a:lnTo>
                <a:lnTo>
                  <a:pt x="28575" y="50006"/>
                </a:lnTo>
                <a:lnTo>
                  <a:pt x="21431" y="71437"/>
                </a:lnTo>
                <a:lnTo>
                  <a:pt x="14287" y="85725"/>
                </a:lnTo>
                <a:lnTo>
                  <a:pt x="14287" y="85725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78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Lesson 11: Mini Practice </a:t>
            </a:r>
            <a:r>
              <a:rPr lang="ar-SA" sz="4000" dirty="0" smtClean="0"/>
              <a:t>2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16387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Translation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Dangerous</a:t>
            </a:r>
          </a:p>
          <a:p>
            <a:pPr marL="0" indent="0" algn="r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Lines</a:t>
            </a:r>
          </a:p>
          <a:p>
            <a:pPr marL="0" indent="0" algn="r">
              <a:buNone/>
            </a:pPr>
            <a:r>
              <a:rPr lang="en-US" dirty="0" smtClean="0"/>
              <a:t>Coop</a:t>
            </a:r>
          </a:p>
          <a:p>
            <a:pPr marL="0" indent="0">
              <a:buNone/>
            </a:pPr>
            <a:r>
              <a:rPr lang="en-US" dirty="0" smtClean="0"/>
              <a:t>nice</a:t>
            </a:r>
            <a:endParaRPr lang="ar-SA" dirty="0" smtClean="0"/>
          </a:p>
          <a:p>
            <a:pPr algn="r"/>
            <a:endParaRPr lang="en-US" dirty="0" smtClean="0"/>
          </a:p>
        </p:txBody>
      </p:sp>
      <p:sp>
        <p:nvSpPr>
          <p:cNvPr id="3" name="Freeform 2"/>
          <p:cNvSpPr/>
          <p:nvPr/>
        </p:nvSpPr>
        <p:spPr>
          <a:xfrm>
            <a:off x="1978819" y="5229225"/>
            <a:ext cx="607220" cy="407195"/>
          </a:xfrm>
          <a:custGeom>
            <a:avLst/>
            <a:gdLst/>
            <a:ahLst/>
            <a:cxnLst/>
            <a:rect l="0" t="0" r="0" b="0"/>
            <a:pathLst>
              <a:path w="607220" h="407195">
                <a:moveTo>
                  <a:pt x="242887" y="257175"/>
                </a:moveTo>
                <a:lnTo>
                  <a:pt x="242887" y="257175"/>
                </a:lnTo>
                <a:lnTo>
                  <a:pt x="242887" y="257175"/>
                </a:lnTo>
                <a:lnTo>
                  <a:pt x="242887" y="257175"/>
                </a:lnTo>
                <a:lnTo>
                  <a:pt x="242887" y="257175"/>
                </a:lnTo>
                <a:lnTo>
                  <a:pt x="242887" y="257175"/>
                </a:lnTo>
                <a:lnTo>
                  <a:pt x="250031" y="250031"/>
                </a:lnTo>
                <a:lnTo>
                  <a:pt x="250031" y="250031"/>
                </a:lnTo>
                <a:lnTo>
                  <a:pt x="257175" y="242888"/>
                </a:lnTo>
                <a:lnTo>
                  <a:pt x="264319" y="242888"/>
                </a:lnTo>
                <a:lnTo>
                  <a:pt x="264319" y="235744"/>
                </a:lnTo>
                <a:lnTo>
                  <a:pt x="271462" y="228600"/>
                </a:lnTo>
                <a:lnTo>
                  <a:pt x="271462" y="214313"/>
                </a:lnTo>
                <a:lnTo>
                  <a:pt x="278606" y="207169"/>
                </a:lnTo>
                <a:lnTo>
                  <a:pt x="285750" y="192881"/>
                </a:lnTo>
                <a:lnTo>
                  <a:pt x="300037" y="185738"/>
                </a:lnTo>
                <a:lnTo>
                  <a:pt x="307181" y="171450"/>
                </a:lnTo>
                <a:lnTo>
                  <a:pt x="314325" y="164306"/>
                </a:lnTo>
                <a:lnTo>
                  <a:pt x="321469" y="150019"/>
                </a:lnTo>
                <a:lnTo>
                  <a:pt x="328612" y="135731"/>
                </a:lnTo>
                <a:lnTo>
                  <a:pt x="335756" y="121444"/>
                </a:lnTo>
                <a:lnTo>
                  <a:pt x="342900" y="107156"/>
                </a:lnTo>
                <a:lnTo>
                  <a:pt x="350044" y="92869"/>
                </a:lnTo>
                <a:lnTo>
                  <a:pt x="357187" y="85725"/>
                </a:lnTo>
                <a:lnTo>
                  <a:pt x="364331" y="71438"/>
                </a:lnTo>
                <a:lnTo>
                  <a:pt x="371475" y="57150"/>
                </a:lnTo>
                <a:lnTo>
                  <a:pt x="378619" y="50006"/>
                </a:lnTo>
                <a:lnTo>
                  <a:pt x="385762" y="35719"/>
                </a:lnTo>
                <a:lnTo>
                  <a:pt x="392906" y="28575"/>
                </a:lnTo>
                <a:lnTo>
                  <a:pt x="400050" y="21431"/>
                </a:lnTo>
                <a:lnTo>
                  <a:pt x="407194" y="14288"/>
                </a:lnTo>
                <a:lnTo>
                  <a:pt x="414337" y="7144"/>
                </a:lnTo>
                <a:lnTo>
                  <a:pt x="428625" y="7144"/>
                </a:lnTo>
                <a:lnTo>
                  <a:pt x="442912" y="0"/>
                </a:lnTo>
                <a:lnTo>
                  <a:pt x="457200" y="0"/>
                </a:lnTo>
                <a:lnTo>
                  <a:pt x="471488" y="0"/>
                </a:lnTo>
                <a:lnTo>
                  <a:pt x="485775" y="0"/>
                </a:lnTo>
                <a:lnTo>
                  <a:pt x="500063" y="7144"/>
                </a:lnTo>
                <a:lnTo>
                  <a:pt x="514350" y="14288"/>
                </a:lnTo>
                <a:lnTo>
                  <a:pt x="521494" y="14288"/>
                </a:lnTo>
                <a:lnTo>
                  <a:pt x="535781" y="21431"/>
                </a:lnTo>
                <a:lnTo>
                  <a:pt x="550069" y="21431"/>
                </a:lnTo>
                <a:lnTo>
                  <a:pt x="564356" y="28575"/>
                </a:lnTo>
                <a:lnTo>
                  <a:pt x="571500" y="35719"/>
                </a:lnTo>
                <a:lnTo>
                  <a:pt x="578644" y="42863"/>
                </a:lnTo>
                <a:lnTo>
                  <a:pt x="592931" y="57150"/>
                </a:lnTo>
                <a:lnTo>
                  <a:pt x="592931" y="64294"/>
                </a:lnTo>
                <a:lnTo>
                  <a:pt x="600075" y="71438"/>
                </a:lnTo>
                <a:lnTo>
                  <a:pt x="600075" y="78581"/>
                </a:lnTo>
                <a:lnTo>
                  <a:pt x="600075" y="85725"/>
                </a:lnTo>
                <a:lnTo>
                  <a:pt x="607219" y="100013"/>
                </a:lnTo>
                <a:lnTo>
                  <a:pt x="607219" y="107156"/>
                </a:lnTo>
                <a:lnTo>
                  <a:pt x="600075" y="114300"/>
                </a:lnTo>
                <a:lnTo>
                  <a:pt x="607219" y="121444"/>
                </a:lnTo>
                <a:lnTo>
                  <a:pt x="600075" y="128588"/>
                </a:lnTo>
                <a:lnTo>
                  <a:pt x="600075" y="135731"/>
                </a:lnTo>
                <a:lnTo>
                  <a:pt x="592931" y="142875"/>
                </a:lnTo>
                <a:lnTo>
                  <a:pt x="592931" y="150019"/>
                </a:lnTo>
                <a:lnTo>
                  <a:pt x="585788" y="150019"/>
                </a:lnTo>
                <a:lnTo>
                  <a:pt x="578644" y="157163"/>
                </a:lnTo>
                <a:lnTo>
                  <a:pt x="564356" y="164306"/>
                </a:lnTo>
                <a:lnTo>
                  <a:pt x="557213" y="164306"/>
                </a:lnTo>
                <a:lnTo>
                  <a:pt x="550069" y="171450"/>
                </a:lnTo>
                <a:lnTo>
                  <a:pt x="535781" y="178594"/>
                </a:lnTo>
                <a:lnTo>
                  <a:pt x="521494" y="178594"/>
                </a:lnTo>
                <a:lnTo>
                  <a:pt x="507206" y="185738"/>
                </a:lnTo>
                <a:lnTo>
                  <a:pt x="492919" y="185738"/>
                </a:lnTo>
                <a:lnTo>
                  <a:pt x="478631" y="185738"/>
                </a:lnTo>
                <a:lnTo>
                  <a:pt x="464344" y="185738"/>
                </a:lnTo>
                <a:lnTo>
                  <a:pt x="442912" y="185738"/>
                </a:lnTo>
                <a:lnTo>
                  <a:pt x="428625" y="192881"/>
                </a:lnTo>
                <a:lnTo>
                  <a:pt x="414337" y="192881"/>
                </a:lnTo>
                <a:lnTo>
                  <a:pt x="392906" y="192881"/>
                </a:lnTo>
                <a:lnTo>
                  <a:pt x="378619" y="192881"/>
                </a:lnTo>
                <a:lnTo>
                  <a:pt x="357187" y="192881"/>
                </a:lnTo>
                <a:lnTo>
                  <a:pt x="342900" y="192881"/>
                </a:lnTo>
                <a:lnTo>
                  <a:pt x="321469" y="192881"/>
                </a:lnTo>
                <a:lnTo>
                  <a:pt x="307181" y="192881"/>
                </a:lnTo>
                <a:lnTo>
                  <a:pt x="285750" y="192881"/>
                </a:lnTo>
                <a:lnTo>
                  <a:pt x="271462" y="192881"/>
                </a:lnTo>
                <a:lnTo>
                  <a:pt x="250031" y="192881"/>
                </a:lnTo>
                <a:lnTo>
                  <a:pt x="235744" y="200025"/>
                </a:lnTo>
                <a:lnTo>
                  <a:pt x="221456" y="200025"/>
                </a:lnTo>
                <a:lnTo>
                  <a:pt x="207169" y="200025"/>
                </a:lnTo>
                <a:lnTo>
                  <a:pt x="200025" y="200025"/>
                </a:lnTo>
                <a:lnTo>
                  <a:pt x="185737" y="200025"/>
                </a:lnTo>
                <a:lnTo>
                  <a:pt x="178594" y="200025"/>
                </a:lnTo>
                <a:lnTo>
                  <a:pt x="164306" y="200025"/>
                </a:lnTo>
                <a:lnTo>
                  <a:pt x="157162" y="207169"/>
                </a:lnTo>
                <a:lnTo>
                  <a:pt x="150019" y="207169"/>
                </a:lnTo>
                <a:lnTo>
                  <a:pt x="142875" y="207169"/>
                </a:lnTo>
                <a:lnTo>
                  <a:pt x="142875" y="207169"/>
                </a:lnTo>
                <a:lnTo>
                  <a:pt x="135731" y="200025"/>
                </a:lnTo>
                <a:lnTo>
                  <a:pt x="135731" y="200025"/>
                </a:lnTo>
                <a:lnTo>
                  <a:pt x="135731" y="200025"/>
                </a:lnTo>
                <a:lnTo>
                  <a:pt x="128587" y="200025"/>
                </a:lnTo>
                <a:lnTo>
                  <a:pt x="128587" y="192881"/>
                </a:lnTo>
                <a:lnTo>
                  <a:pt x="128587" y="192881"/>
                </a:lnTo>
                <a:lnTo>
                  <a:pt x="128587" y="192881"/>
                </a:lnTo>
                <a:lnTo>
                  <a:pt x="128587" y="192881"/>
                </a:lnTo>
                <a:lnTo>
                  <a:pt x="128587" y="185738"/>
                </a:lnTo>
                <a:lnTo>
                  <a:pt x="128587" y="185738"/>
                </a:lnTo>
                <a:lnTo>
                  <a:pt x="128587" y="185738"/>
                </a:lnTo>
                <a:lnTo>
                  <a:pt x="128587" y="178594"/>
                </a:lnTo>
                <a:lnTo>
                  <a:pt x="128587" y="178594"/>
                </a:lnTo>
                <a:lnTo>
                  <a:pt x="128587" y="178594"/>
                </a:lnTo>
                <a:lnTo>
                  <a:pt x="128587" y="171450"/>
                </a:lnTo>
                <a:lnTo>
                  <a:pt x="128587" y="171450"/>
                </a:lnTo>
                <a:lnTo>
                  <a:pt x="128587" y="171450"/>
                </a:lnTo>
                <a:lnTo>
                  <a:pt x="128587" y="171450"/>
                </a:lnTo>
                <a:lnTo>
                  <a:pt x="128587" y="171450"/>
                </a:lnTo>
                <a:lnTo>
                  <a:pt x="135731" y="178594"/>
                </a:lnTo>
                <a:lnTo>
                  <a:pt x="135731" y="178594"/>
                </a:lnTo>
                <a:lnTo>
                  <a:pt x="135731" y="178594"/>
                </a:lnTo>
                <a:lnTo>
                  <a:pt x="135731" y="185738"/>
                </a:lnTo>
                <a:lnTo>
                  <a:pt x="135731" y="192881"/>
                </a:lnTo>
                <a:lnTo>
                  <a:pt x="142875" y="200025"/>
                </a:lnTo>
                <a:lnTo>
                  <a:pt x="142875" y="207169"/>
                </a:lnTo>
                <a:lnTo>
                  <a:pt x="142875" y="214313"/>
                </a:lnTo>
                <a:lnTo>
                  <a:pt x="150019" y="228600"/>
                </a:lnTo>
                <a:lnTo>
                  <a:pt x="150019" y="235744"/>
                </a:lnTo>
                <a:lnTo>
                  <a:pt x="157162" y="250031"/>
                </a:lnTo>
                <a:lnTo>
                  <a:pt x="157162" y="264319"/>
                </a:lnTo>
                <a:lnTo>
                  <a:pt x="157162" y="271463"/>
                </a:lnTo>
                <a:lnTo>
                  <a:pt x="157162" y="285750"/>
                </a:lnTo>
                <a:lnTo>
                  <a:pt x="157162" y="300038"/>
                </a:lnTo>
                <a:lnTo>
                  <a:pt x="157162" y="307181"/>
                </a:lnTo>
                <a:lnTo>
                  <a:pt x="157162" y="321469"/>
                </a:lnTo>
                <a:lnTo>
                  <a:pt x="157162" y="335756"/>
                </a:lnTo>
                <a:lnTo>
                  <a:pt x="157162" y="350044"/>
                </a:lnTo>
                <a:lnTo>
                  <a:pt x="157162" y="364331"/>
                </a:lnTo>
                <a:lnTo>
                  <a:pt x="150019" y="371475"/>
                </a:lnTo>
                <a:lnTo>
                  <a:pt x="150019" y="378619"/>
                </a:lnTo>
                <a:lnTo>
                  <a:pt x="142875" y="385763"/>
                </a:lnTo>
                <a:lnTo>
                  <a:pt x="135731" y="392906"/>
                </a:lnTo>
                <a:lnTo>
                  <a:pt x="128587" y="400050"/>
                </a:lnTo>
                <a:lnTo>
                  <a:pt x="121444" y="407194"/>
                </a:lnTo>
                <a:lnTo>
                  <a:pt x="107156" y="407194"/>
                </a:lnTo>
                <a:lnTo>
                  <a:pt x="92869" y="407194"/>
                </a:lnTo>
                <a:lnTo>
                  <a:pt x="85725" y="407194"/>
                </a:lnTo>
                <a:lnTo>
                  <a:pt x="71437" y="407194"/>
                </a:lnTo>
                <a:lnTo>
                  <a:pt x="57150" y="407194"/>
                </a:lnTo>
                <a:lnTo>
                  <a:pt x="50006" y="400050"/>
                </a:lnTo>
                <a:lnTo>
                  <a:pt x="35719" y="392906"/>
                </a:lnTo>
                <a:lnTo>
                  <a:pt x="21431" y="392906"/>
                </a:lnTo>
                <a:lnTo>
                  <a:pt x="7144" y="385763"/>
                </a:lnTo>
                <a:lnTo>
                  <a:pt x="0" y="385763"/>
                </a:lnTo>
                <a:lnTo>
                  <a:pt x="0" y="38576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1693069" y="5343525"/>
            <a:ext cx="235745" cy="78582"/>
          </a:xfrm>
          <a:custGeom>
            <a:avLst/>
            <a:gdLst/>
            <a:ahLst/>
            <a:cxnLst/>
            <a:rect l="0" t="0" r="0" b="0"/>
            <a:pathLst>
              <a:path w="235745" h="78582">
                <a:moveTo>
                  <a:pt x="214312" y="0"/>
                </a:moveTo>
                <a:lnTo>
                  <a:pt x="207169" y="0"/>
                </a:lnTo>
                <a:lnTo>
                  <a:pt x="214312" y="0"/>
                </a:lnTo>
                <a:lnTo>
                  <a:pt x="214312" y="0"/>
                </a:lnTo>
                <a:lnTo>
                  <a:pt x="214312" y="0"/>
                </a:lnTo>
                <a:lnTo>
                  <a:pt x="221456" y="0"/>
                </a:lnTo>
                <a:lnTo>
                  <a:pt x="228600" y="0"/>
                </a:lnTo>
                <a:lnTo>
                  <a:pt x="228600" y="7144"/>
                </a:lnTo>
                <a:lnTo>
                  <a:pt x="235744" y="7144"/>
                </a:lnTo>
                <a:lnTo>
                  <a:pt x="235744" y="14288"/>
                </a:lnTo>
                <a:lnTo>
                  <a:pt x="235744" y="21431"/>
                </a:lnTo>
                <a:lnTo>
                  <a:pt x="235744" y="21431"/>
                </a:lnTo>
                <a:lnTo>
                  <a:pt x="235744" y="28575"/>
                </a:lnTo>
                <a:lnTo>
                  <a:pt x="235744" y="35719"/>
                </a:lnTo>
                <a:lnTo>
                  <a:pt x="235744" y="35719"/>
                </a:lnTo>
                <a:lnTo>
                  <a:pt x="235744" y="42863"/>
                </a:lnTo>
                <a:lnTo>
                  <a:pt x="228600" y="50006"/>
                </a:lnTo>
                <a:lnTo>
                  <a:pt x="228600" y="50006"/>
                </a:lnTo>
                <a:lnTo>
                  <a:pt x="221456" y="57150"/>
                </a:lnTo>
                <a:lnTo>
                  <a:pt x="214312" y="64294"/>
                </a:lnTo>
                <a:lnTo>
                  <a:pt x="200025" y="64294"/>
                </a:lnTo>
                <a:lnTo>
                  <a:pt x="192881" y="71438"/>
                </a:lnTo>
                <a:lnTo>
                  <a:pt x="178594" y="71438"/>
                </a:lnTo>
                <a:lnTo>
                  <a:pt x="171450" y="71438"/>
                </a:lnTo>
                <a:lnTo>
                  <a:pt x="157162" y="78581"/>
                </a:lnTo>
                <a:lnTo>
                  <a:pt x="142875" y="78581"/>
                </a:lnTo>
                <a:lnTo>
                  <a:pt x="128587" y="78581"/>
                </a:lnTo>
                <a:lnTo>
                  <a:pt x="121444" y="78581"/>
                </a:lnTo>
                <a:lnTo>
                  <a:pt x="100012" y="78581"/>
                </a:lnTo>
                <a:lnTo>
                  <a:pt x="85725" y="78581"/>
                </a:lnTo>
                <a:lnTo>
                  <a:pt x="71437" y="78581"/>
                </a:lnTo>
                <a:lnTo>
                  <a:pt x="57150" y="78581"/>
                </a:lnTo>
                <a:lnTo>
                  <a:pt x="42862" y="78581"/>
                </a:lnTo>
                <a:lnTo>
                  <a:pt x="35719" y="78581"/>
                </a:lnTo>
                <a:lnTo>
                  <a:pt x="28575" y="78581"/>
                </a:lnTo>
                <a:lnTo>
                  <a:pt x="21431" y="78581"/>
                </a:lnTo>
                <a:lnTo>
                  <a:pt x="7144" y="78581"/>
                </a:lnTo>
                <a:lnTo>
                  <a:pt x="0" y="78581"/>
                </a:lnTo>
                <a:lnTo>
                  <a:pt x="0" y="78581"/>
                </a:lnTo>
                <a:lnTo>
                  <a:pt x="0" y="7858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1464469" y="5279231"/>
            <a:ext cx="242888" cy="157164"/>
          </a:xfrm>
          <a:custGeom>
            <a:avLst/>
            <a:gdLst/>
            <a:ahLst/>
            <a:cxnLst/>
            <a:rect l="0" t="0" r="0" b="0"/>
            <a:pathLst>
              <a:path w="242888" h="157164">
                <a:moveTo>
                  <a:pt x="171450" y="85725"/>
                </a:moveTo>
                <a:lnTo>
                  <a:pt x="171450" y="85725"/>
                </a:lnTo>
                <a:lnTo>
                  <a:pt x="164306" y="85725"/>
                </a:lnTo>
                <a:lnTo>
                  <a:pt x="164306" y="85725"/>
                </a:lnTo>
                <a:lnTo>
                  <a:pt x="164306" y="85725"/>
                </a:lnTo>
                <a:lnTo>
                  <a:pt x="157162" y="78582"/>
                </a:lnTo>
                <a:lnTo>
                  <a:pt x="157162" y="78582"/>
                </a:lnTo>
                <a:lnTo>
                  <a:pt x="150019" y="78582"/>
                </a:lnTo>
                <a:lnTo>
                  <a:pt x="142875" y="78582"/>
                </a:lnTo>
                <a:lnTo>
                  <a:pt x="142875" y="78582"/>
                </a:lnTo>
                <a:lnTo>
                  <a:pt x="135731" y="78582"/>
                </a:lnTo>
                <a:lnTo>
                  <a:pt x="128587" y="71438"/>
                </a:lnTo>
                <a:lnTo>
                  <a:pt x="121444" y="71438"/>
                </a:lnTo>
                <a:lnTo>
                  <a:pt x="114300" y="71438"/>
                </a:lnTo>
                <a:lnTo>
                  <a:pt x="107156" y="64294"/>
                </a:lnTo>
                <a:lnTo>
                  <a:pt x="100012" y="64294"/>
                </a:lnTo>
                <a:lnTo>
                  <a:pt x="92869" y="57150"/>
                </a:lnTo>
                <a:lnTo>
                  <a:pt x="85725" y="50007"/>
                </a:lnTo>
                <a:lnTo>
                  <a:pt x="78581" y="42863"/>
                </a:lnTo>
                <a:lnTo>
                  <a:pt x="78581" y="42863"/>
                </a:lnTo>
                <a:lnTo>
                  <a:pt x="71437" y="35719"/>
                </a:lnTo>
                <a:lnTo>
                  <a:pt x="71437" y="28575"/>
                </a:lnTo>
                <a:lnTo>
                  <a:pt x="71437" y="28575"/>
                </a:lnTo>
                <a:lnTo>
                  <a:pt x="71437" y="21432"/>
                </a:lnTo>
                <a:lnTo>
                  <a:pt x="71437" y="14288"/>
                </a:lnTo>
                <a:lnTo>
                  <a:pt x="71437" y="14288"/>
                </a:lnTo>
                <a:lnTo>
                  <a:pt x="78581" y="7144"/>
                </a:lnTo>
                <a:lnTo>
                  <a:pt x="85725" y="7144"/>
                </a:lnTo>
                <a:lnTo>
                  <a:pt x="92869" y="7144"/>
                </a:lnTo>
                <a:lnTo>
                  <a:pt x="100012" y="0"/>
                </a:lnTo>
                <a:lnTo>
                  <a:pt x="107156" y="0"/>
                </a:lnTo>
                <a:lnTo>
                  <a:pt x="114300" y="0"/>
                </a:lnTo>
                <a:lnTo>
                  <a:pt x="121444" y="7144"/>
                </a:lnTo>
                <a:lnTo>
                  <a:pt x="135731" y="7144"/>
                </a:lnTo>
                <a:lnTo>
                  <a:pt x="150019" y="7144"/>
                </a:lnTo>
                <a:lnTo>
                  <a:pt x="164306" y="14288"/>
                </a:lnTo>
                <a:lnTo>
                  <a:pt x="171450" y="21432"/>
                </a:lnTo>
                <a:lnTo>
                  <a:pt x="178594" y="21432"/>
                </a:lnTo>
                <a:lnTo>
                  <a:pt x="192881" y="28575"/>
                </a:lnTo>
                <a:lnTo>
                  <a:pt x="207169" y="42863"/>
                </a:lnTo>
                <a:lnTo>
                  <a:pt x="214312" y="50007"/>
                </a:lnTo>
                <a:lnTo>
                  <a:pt x="221456" y="57150"/>
                </a:lnTo>
                <a:lnTo>
                  <a:pt x="228600" y="64294"/>
                </a:lnTo>
                <a:lnTo>
                  <a:pt x="235744" y="71438"/>
                </a:lnTo>
                <a:lnTo>
                  <a:pt x="242887" y="85725"/>
                </a:lnTo>
                <a:lnTo>
                  <a:pt x="242887" y="92869"/>
                </a:lnTo>
                <a:lnTo>
                  <a:pt x="242887" y="100013"/>
                </a:lnTo>
                <a:lnTo>
                  <a:pt x="242887" y="107157"/>
                </a:lnTo>
                <a:lnTo>
                  <a:pt x="242887" y="114300"/>
                </a:lnTo>
                <a:lnTo>
                  <a:pt x="235744" y="121444"/>
                </a:lnTo>
                <a:lnTo>
                  <a:pt x="228600" y="128588"/>
                </a:lnTo>
                <a:lnTo>
                  <a:pt x="221456" y="135732"/>
                </a:lnTo>
                <a:lnTo>
                  <a:pt x="214312" y="142875"/>
                </a:lnTo>
                <a:lnTo>
                  <a:pt x="207169" y="142875"/>
                </a:lnTo>
                <a:lnTo>
                  <a:pt x="192881" y="150019"/>
                </a:lnTo>
                <a:lnTo>
                  <a:pt x="178594" y="150019"/>
                </a:lnTo>
                <a:lnTo>
                  <a:pt x="164306" y="150019"/>
                </a:lnTo>
                <a:lnTo>
                  <a:pt x="150019" y="157163"/>
                </a:lnTo>
                <a:lnTo>
                  <a:pt x="135731" y="157163"/>
                </a:lnTo>
                <a:lnTo>
                  <a:pt x="121444" y="157163"/>
                </a:lnTo>
                <a:lnTo>
                  <a:pt x="107156" y="157163"/>
                </a:lnTo>
                <a:lnTo>
                  <a:pt x="85725" y="150019"/>
                </a:lnTo>
                <a:lnTo>
                  <a:pt x="71437" y="150019"/>
                </a:lnTo>
                <a:lnTo>
                  <a:pt x="57150" y="150019"/>
                </a:lnTo>
                <a:lnTo>
                  <a:pt x="35719" y="150019"/>
                </a:lnTo>
                <a:lnTo>
                  <a:pt x="21431" y="142875"/>
                </a:lnTo>
                <a:lnTo>
                  <a:pt x="7144" y="142875"/>
                </a:lnTo>
                <a:lnTo>
                  <a:pt x="0" y="135732"/>
                </a:lnTo>
                <a:lnTo>
                  <a:pt x="0" y="13573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1500188" y="5172075"/>
            <a:ext cx="42863" cy="35720"/>
          </a:xfrm>
          <a:custGeom>
            <a:avLst/>
            <a:gdLst/>
            <a:ahLst/>
            <a:cxnLst/>
            <a:rect l="0" t="0" r="0" b="0"/>
            <a:pathLst>
              <a:path w="42863" h="35720">
                <a:moveTo>
                  <a:pt x="42862" y="14288"/>
                </a:moveTo>
                <a:lnTo>
                  <a:pt x="42862" y="14288"/>
                </a:lnTo>
                <a:lnTo>
                  <a:pt x="42862" y="14288"/>
                </a:lnTo>
                <a:lnTo>
                  <a:pt x="35718" y="14288"/>
                </a:lnTo>
                <a:lnTo>
                  <a:pt x="42862" y="14288"/>
                </a:lnTo>
                <a:lnTo>
                  <a:pt x="42862" y="14288"/>
                </a:lnTo>
                <a:lnTo>
                  <a:pt x="42862" y="14288"/>
                </a:lnTo>
                <a:lnTo>
                  <a:pt x="42862" y="21431"/>
                </a:lnTo>
                <a:lnTo>
                  <a:pt x="42862" y="21431"/>
                </a:lnTo>
                <a:lnTo>
                  <a:pt x="42862" y="21431"/>
                </a:lnTo>
                <a:lnTo>
                  <a:pt x="35718" y="28575"/>
                </a:lnTo>
                <a:lnTo>
                  <a:pt x="35718" y="28575"/>
                </a:lnTo>
                <a:lnTo>
                  <a:pt x="35718" y="28575"/>
                </a:lnTo>
                <a:lnTo>
                  <a:pt x="28575" y="35719"/>
                </a:lnTo>
                <a:lnTo>
                  <a:pt x="21431" y="28575"/>
                </a:lnTo>
                <a:lnTo>
                  <a:pt x="21431" y="28575"/>
                </a:lnTo>
                <a:lnTo>
                  <a:pt x="14287" y="28575"/>
                </a:lnTo>
                <a:lnTo>
                  <a:pt x="14287" y="21431"/>
                </a:lnTo>
                <a:lnTo>
                  <a:pt x="7143" y="21431"/>
                </a:lnTo>
                <a:lnTo>
                  <a:pt x="7143" y="21431"/>
                </a:lnTo>
                <a:lnTo>
                  <a:pt x="7143" y="14288"/>
                </a:lnTo>
                <a:lnTo>
                  <a:pt x="7143" y="7144"/>
                </a:lnTo>
                <a:lnTo>
                  <a:pt x="0" y="7144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2350294" y="4907756"/>
            <a:ext cx="50007" cy="335758"/>
          </a:xfrm>
          <a:custGeom>
            <a:avLst/>
            <a:gdLst/>
            <a:ahLst/>
            <a:cxnLst/>
            <a:rect l="0" t="0" r="0" b="0"/>
            <a:pathLst>
              <a:path w="50007" h="33575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7144"/>
                </a:lnTo>
                <a:lnTo>
                  <a:pt x="7144" y="14288"/>
                </a:lnTo>
                <a:lnTo>
                  <a:pt x="7144" y="21432"/>
                </a:lnTo>
                <a:lnTo>
                  <a:pt x="7144" y="28575"/>
                </a:lnTo>
                <a:lnTo>
                  <a:pt x="7144" y="35719"/>
                </a:lnTo>
                <a:lnTo>
                  <a:pt x="7144" y="42863"/>
                </a:lnTo>
                <a:lnTo>
                  <a:pt x="7144" y="57150"/>
                </a:lnTo>
                <a:lnTo>
                  <a:pt x="7144" y="64294"/>
                </a:lnTo>
                <a:lnTo>
                  <a:pt x="7144" y="71438"/>
                </a:lnTo>
                <a:lnTo>
                  <a:pt x="7144" y="85725"/>
                </a:lnTo>
                <a:lnTo>
                  <a:pt x="7144" y="100013"/>
                </a:lnTo>
                <a:lnTo>
                  <a:pt x="14287" y="107157"/>
                </a:lnTo>
                <a:lnTo>
                  <a:pt x="14287" y="121444"/>
                </a:lnTo>
                <a:lnTo>
                  <a:pt x="14287" y="135732"/>
                </a:lnTo>
                <a:lnTo>
                  <a:pt x="14287" y="142875"/>
                </a:lnTo>
                <a:lnTo>
                  <a:pt x="21431" y="164307"/>
                </a:lnTo>
                <a:lnTo>
                  <a:pt x="21431" y="178594"/>
                </a:lnTo>
                <a:lnTo>
                  <a:pt x="21431" y="192882"/>
                </a:lnTo>
                <a:lnTo>
                  <a:pt x="28575" y="207169"/>
                </a:lnTo>
                <a:lnTo>
                  <a:pt x="28575" y="221457"/>
                </a:lnTo>
                <a:lnTo>
                  <a:pt x="35719" y="235744"/>
                </a:lnTo>
                <a:lnTo>
                  <a:pt x="35719" y="250032"/>
                </a:lnTo>
                <a:lnTo>
                  <a:pt x="35719" y="264319"/>
                </a:lnTo>
                <a:lnTo>
                  <a:pt x="42862" y="278607"/>
                </a:lnTo>
                <a:lnTo>
                  <a:pt x="42862" y="292894"/>
                </a:lnTo>
                <a:lnTo>
                  <a:pt x="42862" y="307182"/>
                </a:lnTo>
                <a:lnTo>
                  <a:pt x="50006" y="321469"/>
                </a:lnTo>
                <a:lnTo>
                  <a:pt x="50006" y="328613"/>
                </a:lnTo>
                <a:lnTo>
                  <a:pt x="50006" y="335757"/>
                </a:lnTo>
                <a:lnTo>
                  <a:pt x="50006" y="33575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2478882" y="5036344"/>
            <a:ext cx="1" cy="14288"/>
          </a:xfrm>
          <a:custGeom>
            <a:avLst/>
            <a:gdLst/>
            <a:ahLst/>
            <a:cxnLst/>
            <a:rect l="0" t="0" r="0" b="0"/>
            <a:pathLst>
              <a:path w="1" h="1428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14287"/>
                </a:lnTo>
                <a:lnTo>
                  <a:pt x="0" y="14287"/>
                </a:lnTo>
                <a:lnTo>
                  <a:pt x="0" y="142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1921669" y="5500688"/>
            <a:ext cx="35720" cy="42863"/>
          </a:xfrm>
          <a:custGeom>
            <a:avLst/>
            <a:gdLst/>
            <a:ahLst/>
            <a:cxnLst/>
            <a:rect l="0" t="0" r="0" b="0"/>
            <a:pathLst>
              <a:path w="35720" h="42863">
                <a:moveTo>
                  <a:pt x="35719" y="0"/>
                </a:move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0"/>
                </a:lnTo>
                <a:lnTo>
                  <a:pt x="35719" y="7143"/>
                </a:lnTo>
                <a:lnTo>
                  <a:pt x="35719" y="7143"/>
                </a:lnTo>
                <a:lnTo>
                  <a:pt x="28575" y="7143"/>
                </a:lnTo>
                <a:lnTo>
                  <a:pt x="28575" y="14287"/>
                </a:lnTo>
                <a:lnTo>
                  <a:pt x="28575" y="14287"/>
                </a:lnTo>
                <a:lnTo>
                  <a:pt x="28575" y="21431"/>
                </a:lnTo>
                <a:lnTo>
                  <a:pt x="21431" y="21431"/>
                </a:lnTo>
                <a:lnTo>
                  <a:pt x="21431" y="28575"/>
                </a:lnTo>
                <a:lnTo>
                  <a:pt x="21431" y="35718"/>
                </a:lnTo>
                <a:lnTo>
                  <a:pt x="14287" y="35718"/>
                </a:lnTo>
                <a:lnTo>
                  <a:pt x="7144" y="42862"/>
                </a:lnTo>
                <a:lnTo>
                  <a:pt x="7144" y="42862"/>
                </a:lnTo>
                <a:lnTo>
                  <a:pt x="0" y="42862"/>
                </a:lnTo>
                <a:lnTo>
                  <a:pt x="0" y="42862"/>
                </a:lnTo>
                <a:lnTo>
                  <a:pt x="0" y="4286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857375" y="5522119"/>
            <a:ext cx="28576" cy="35720"/>
          </a:xfrm>
          <a:custGeom>
            <a:avLst/>
            <a:gdLst/>
            <a:ahLst/>
            <a:cxnLst/>
            <a:rect l="0" t="0" r="0" b="0"/>
            <a:pathLst>
              <a:path w="28576" h="35720">
                <a:moveTo>
                  <a:pt x="28575" y="0"/>
                </a:moveTo>
                <a:lnTo>
                  <a:pt x="28575" y="0"/>
                </a:lnTo>
                <a:lnTo>
                  <a:pt x="28575" y="0"/>
                </a:lnTo>
                <a:lnTo>
                  <a:pt x="28575" y="0"/>
                </a:lnTo>
                <a:lnTo>
                  <a:pt x="28575" y="0"/>
                </a:lnTo>
                <a:lnTo>
                  <a:pt x="28575" y="0"/>
                </a:lnTo>
                <a:lnTo>
                  <a:pt x="21431" y="0"/>
                </a:lnTo>
                <a:lnTo>
                  <a:pt x="21431" y="7144"/>
                </a:lnTo>
                <a:lnTo>
                  <a:pt x="21431" y="7144"/>
                </a:lnTo>
                <a:lnTo>
                  <a:pt x="21431" y="7144"/>
                </a:lnTo>
                <a:lnTo>
                  <a:pt x="21431" y="14287"/>
                </a:lnTo>
                <a:lnTo>
                  <a:pt x="21431" y="14287"/>
                </a:lnTo>
                <a:lnTo>
                  <a:pt x="14288" y="21431"/>
                </a:lnTo>
                <a:lnTo>
                  <a:pt x="14288" y="21431"/>
                </a:lnTo>
                <a:lnTo>
                  <a:pt x="14288" y="28575"/>
                </a:lnTo>
                <a:lnTo>
                  <a:pt x="7144" y="35719"/>
                </a:lnTo>
                <a:lnTo>
                  <a:pt x="0" y="35719"/>
                </a:lnTo>
                <a:lnTo>
                  <a:pt x="0" y="35719"/>
                </a:lnTo>
                <a:lnTo>
                  <a:pt x="0" y="35719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564356" y="1957388"/>
            <a:ext cx="1700214" cy="50007"/>
          </a:xfrm>
          <a:custGeom>
            <a:avLst/>
            <a:gdLst/>
            <a:ahLst/>
            <a:cxnLst/>
            <a:rect l="0" t="0" r="0" b="0"/>
            <a:pathLst>
              <a:path w="1700214" h="50007">
                <a:moveTo>
                  <a:pt x="0" y="50006"/>
                </a:moveTo>
                <a:lnTo>
                  <a:pt x="7144" y="50006"/>
                </a:lnTo>
                <a:lnTo>
                  <a:pt x="14288" y="50006"/>
                </a:lnTo>
                <a:lnTo>
                  <a:pt x="14288" y="50006"/>
                </a:lnTo>
                <a:lnTo>
                  <a:pt x="28575" y="50006"/>
                </a:lnTo>
                <a:lnTo>
                  <a:pt x="50007" y="50006"/>
                </a:lnTo>
                <a:lnTo>
                  <a:pt x="71438" y="50006"/>
                </a:lnTo>
                <a:lnTo>
                  <a:pt x="92869" y="42862"/>
                </a:lnTo>
                <a:lnTo>
                  <a:pt x="121444" y="42862"/>
                </a:lnTo>
                <a:lnTo>
                  <a:pt x="150019" y="42862"/>
                </a:lnTo>
                <a:lnTo>
                  <a:pt x="178594" y="35718"/>
                </a:lnTo>
                <a:lnTo>
                  <a:pt x="214313" y="35718"/>
                </a:lnTo>
                <a:lnTo>
                  <a:pt x="250032" y="28575"/>
                </a:lnTo>
                <a:lnTo>
                  <a:pt x="285750" y="28575"/>
                </a:lnTo>
                <a:lnTo>
                  <a:pt x="321469" y="28575"/>
                </a:lnTo>
                <a:lnTo>
                  <a:pt x="357188" y="21431"/>
                </a:lnTo>
                <a:lnTo>
                  <a:pt x="400050" y="21431"/>
                </a:lnTo>
                <a:lnTo>
                  <a:pt x="435769" y="14287"/>
                </a:lnTo>
                <a:lnTo>
                  <a:pt x="478632" y="14287"/>
                </a:lnTo>
                <a:lnTo>
                  <a:pt x="521494" y="14287"/>
                </a:lnTo>
                <a:lnTo>
                  <a:pt x="564357" y="7143"/>
                </a:lnTo>
                <a:lnTo>
                  <a:pt x="614363" y="7143"/>
                </a:lnTo>
                <a:lnTo>
                  <a:pt x="657225" y="0"/>
                </a:lnTo>
                <a:lnTo>
                  <a:pt x="707232" y="0"/>
                </a:lnTo>
                <a:lnTo>
                  <a:pt x="750094" y="0"/>
                </a:lnTo>
                <a:lnTo>
                  <a:pt x="800100" y="0"/>
                </a:lnTo>
                <a:lnTo>
                  <a:pt x="842963" y="0"/>
                </a:lnTo>
                <a:lnTo>
                  <a:pt x="892969" y="0"/>
                </a:lnTo>
                <a:lnTo>
                  <a:pt x="950119" y="0"/>
                </a:lnTo>
                <a:lnTo>
                  <a:pt x="1000125" y="0"/>
                </a:lnTo>
                <a:lnTo>
                  <a:pt x="1057275" y="0"/>
                </a:lnTo>
                <a:lnTo>
                  <a:pt x="1114425" y="0"/>
                </a:lnTo>
                <a:lnTo>
                  <a:pt x="1171575" y="0"/>
                </a:lnTo>
                <a:lnTo>
                  <a:pt x="1221582" y="0"/>
                </a:lnTo>
                <a:lnTo>
                  <a:pt x="1278732" y="0"/>
                </a:lnTo>
                <a:lnTo>
                  <a:pt x="1335882" y="0"/>
                </a:lnTo>
                <a:lnTo>
                  <a:pt x="1393032" y="0"/>
                </a:lnTo>
                <a:lnTo>
                  <a:pt x="1443038" y="7143"/>
                </a:lnTo>
                <a:lnTo>
                  <a:pt x="1500188" y="7143"/>
                </a:lnTo>
                <a:lnTo>
                  <a:pt x="1550194" y="7143"/>
                </a:lnTo>
                <a:lnTo>
                  <a:pt x="1600200" y="14287"/>
                </a:lnTo>
                <a:lnTo>
                  <a:pt x="1650207" y="14287"/>
                </a:lnTo>
                <a:lnTo>
                  <a:pt x="1678782" y="21431"/>
                </a:lnTo>
                <a:lnTo>
                  <a:pt x="1700213" y="21431"/>
                </a:lnTo>
                <a:lnTo>
                  <a:pt x="1700213" y="21431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2543175" y="3021806"/>
            <a:ext cx="71439" cy="1"/>
          </a:xfrm>
          <a:custGeom>
            <a:avLst/>
            <a:gdLst/>
            <a:ahLst/>
            <a:cxnLst/>
            <a:rect l="0" t="0" r="0" b="0"/>
            <a:pathLst>
              <a:path w="71439" h="1">
                <a:moveTo>
                  <a:pt x="0" y="0"/>
                </a:moveTo>
                <a:lnTo>
                  <a:pt x="0" y="0"/>
                </a:lnTo>
                <a:lnTo>
                  <a:pt x="7144" y="0"/>
                </a:lnTo>
                <a:lnTo>
                  <a:pt x="7144" y="0"/>
                </a:lnTo>
                <a:lnTo>
                  <a:pt x="14288" y="0"/>
                </a:lnTo>
                <a:lnTo>
                  <a:pt x="21432" y="0"/>
                </a:lnTo>
                <a:lnTo>
                  <a:pt x="28575" y="0"/>
                </a:lnTo>
                <a:lnTo>
                  <a:pt x="35719" y="0"/>
                </a:lnTo>
                <a:lnTo>
                  <a:pt x="50007" y="0"/>
                </a:lnTo>
                <a:lnTo>
                  <a:pt x="57150" y="0"/>
                </a:lnTo>
                <a:lnTo>
                  <a:pt x="64294" y="0"/>
                </a:lnTo>
                <a:lnTo>
                  <a:pt x="71438" y="0"/>
                </a:lnTo>
                <a:lnTo>
                  <a:pt x="71438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2507457" y="2914650"/>
            <a:ext cx="128588" cy="7145"/>
          </a:xfrm>
          <a:custGeom>
            <a:avLst/>
            <a:gdLst/>
            <a:ahLst/>
            <a:cxnLst/>
            <a:rect l="0" t="0" r="0" b="0"/>
            <a:pathLst>
              <a:path w="128588" h="7145">
                <a:moveTo>
                  <a:pt x="7143" y="7144"/>
                </a:move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0" y="7144"/>
                </a:lnTo>
                <a:lnTo>
                  <a:pt x="7143" y="7144"/>
                </a:lnTo>
                <a:lnTo>
                  <a:pt x="7143" y="7144"/>
                </a:lnTo>
                <a:lnTo>
                  <a:pt x="21431" y="7144"/>
                </a:lnTo>
                <a:lnTo>
                  <a:pt x="28575" y="7144"/>
                </a:lnTo>
                <a:lnTo>
                  <a:pt x="42862" y="0"/>
                </a:lnTo>
                <a:lnTo>
                  <a:pt x="64293" y="0"/>
                </a:lnTo>
                <a:lnTo>
                  <a:pt x="78581" y="0"/>
                </a:lnTo>
                <a:lnTo>
                  <a:pt x="100012" y="0"/>
                </a:lnTo>
                <a:lnTo>
                  <a:pt x="114300" y="0"/>
                </a:lnTo>
                <a:lnTo>
                  <a:pt x="128587" y="0"/>
                </a:lnTo>
                <a:lnTo>
                  <a:pt x="128587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3714750" y="2821781"/>
            <a:ext cx="521495" cy="157164"/>
          </a:xfrm>
          <a:custGeom>
            <a:avLst/>
            <a:gdLst/>
            <a:ahLst/>
            <a:cxnLst/>
            <a:rect l="0" t="0" r="0" b="0"/>
            <a:pathLst>
              <a:path w="521495" h="157164">
                <a:moveTo>
                  <a:pt x="235744" y="57150"/>
                </a:moveTo>
                <a:lnTo>
                  <a:pt x="242888" y="57150"/>
                </a:lnTo>
                <a:lnTo>
                  <a:pt x="250032" y="50007"/>
                </a:lnTo>
                <a:lnTo>
                  <a:pt x="250032" y="42863"/>
                </a:lnTo>
                <a:lnTo>
                  <a:pt x="257175" y="35719"/>
                </a:lnTo>
                <a:lnTo>
                  <a:pt x="264319" y="28575"/>
                </a:lnTo>
                <a:lnTo>
                  <a:pt x="271463" y="21432"/>
                </a:lnTo>
                <a:lnTo>
                  <a:pt x="271463" y="21432"/>
                </a:lnTo>
                <a:lnTo>
                  <a:pt x="285750" y="14288"/>
                </a:lnTo>
                <a:lnTo>
                  <a:pt x="285750" y="7144"/>
                </a:lnTo>
                <a:lnTo>
                  <a:pt x="292894" y="0"/>
                </a:lnTo>
                <a:lnTo>
                  <a:pt x="300038" y="0"/>
                </a:lnTo>
                <a:lnTo>
                  <a:pt x="314325" y="0"/>
                </a:lnTo>
                <a:lnTo>
                  <a:pt x="321469" y="0"/>
                </a:lnTo>
                <a:lnTo>
                  <a:pt x="328613" y="0"/>
                </a:lnTo>
                <a:lnTo>
                  <a:pt x="335757" y="7144"/>
                </a:lnTo>
                <a:lnTo>
                  <a:pt x="350044" y="14288"/>
                </a:lnTo>
                <a:lnTo>
                  <a:pt x="357188" y="21432"/>
                </a:lnTo>
                <a:lnTo>
                  <a:pt x="371475" y="21432"/>
                </a:lnTo>
                <a:lnTo>
                  <a:pt x="385763" y="28575"/>
                </a:lnTo>
                <a:lnTo>
                  <a:pt x="400050" y="35719"/>
                </a:lnTo>
                <a:lnTo>
                  <a:pt x="414338" y="35719"/>
                </a:lnTo>
                <a:lnTo>
                  <a:pt x="428625" y="42863"/>
                </a:lnTo>
                <a:lnTo>
                  <a:pt x="442913" y="50007"/>
                </a:lnTo>
                <a:lnTo>
                  <a:pt x="457200" y="50007"/>
                </a:lnTo>
                <a:lnTo>
                  <a:pt x="471488" y="50007"/>
                </a:lnTo>
                <a:lnTo>
                  <a:pt x="485775" y="57150"/>
                </a:lnTo>
                <a:lnTo>
                  <a:pt x="492919" y="57150"/>
                </a:lnTo>
                <a:lnTo>
                  <a:pt x="500063" y="57150"/>
                </a:lnTo>
                <a:lnTo>
                  <a:pt x="507207" y="57150"/>
                </a:lnTo>
                <a:lnTo>
                  <a:pt x="514350" y="57150"/>
                </a:lnTo>
                <a:lnTo>
                  <a:pt x="521494" y="50007"/>
                </a:lnTo>
                <a:lnTo>
                  <a:pt x="521494" y="50007"/>
                </a:lnTo>
                <a:lnTo>
                  <a:pt x="521494" y="50007"/>
                </a:lnTo>
                <a:lnTo>
                  <a:pt x="521494" y="50007"/>
                </a:lnTo>
                <a:lnTo>
                  <a:pt x="521494" y="50007"/>
                </a:lnTo>
                <a:lnTo>
                  <a:pt x="521494" y="42863"/>
                </a:lnTo>
                <a:lnTo>
                  <a:pt x="514350" y="42863"/>
                </a:lnTo>
                <a:lnTo>
                  <a:pt x="514350" y="42863"/>
                </a:lnTo>
                <a:lnTo>
                  <a:pt x="507207" y="42863"/>
                </a:lnTo>
                <a:lnTo>
                  <a:pt x="500063" y="50007"/>
                </a:lnTo>
                <a:lnTo>
                  <a:pt x="492919" y="50007"/>
                </a:lnTo>
                <a:lnTo>
                  <a:pt x="478632" y="50007"/>
                </a:lnTo>
                <a:lnTo>
                  <a:pt x="471488" y="57150"/>
                </a:lnTo>
                <a:lnTo>
                  <a:pt x="464344" y="57150"/>
                </a:lnTo>
                <a:lnTo>
                  <a:pt x="457200" y="64294"/>
                </a:lnTo>
                <a:lnTo>
                  <a:pt x="442913" y="71438"/>
                </a:lnTo>
                <a:lnTo>
                  <a:pt x="435769" y="78582"/>
                </a:lnTo>
                <a:lnTo>
                  <a:pt x="421482" y="78582"/>
                </a:lnTo>
                <a:lnTo>
                  <a:pt x="407194" y="85725"/>
                </a:lnTo>
                <a:lnTo>
                  <a:pt x="392907" y="92869"/>
                </a:lnTo>
                <a:lnTo>
                  <a:pt x="378619" y="100013"/>
                </a:lnTo>
                <a:lnTo>
                  <a:pt x="364332" y="107157"/>
                </a:lnTo>
                <a:lnTo>
                  <a:pt x="350044" y="114300"/>
                </a:lnTo>
                <a:lnTo>
                  <a:pt x="328613" y="121444"/>
                </a:lnTo>
                <a:lnTo>
                  <a:pt x="314325" y="121444"/>
                </a:lnTo>
                <a:lnTo>
                  <a:pt x="292894" y="128588"/>
                </a:lnTo>
                <a:lnTo>
                  <a:pt x="271463" y="135732"/>
                </a:lnTo>
                <a:lnTo>
                  <a:pt x="250032" y="135732"/>
                </a:lnTo>
                <a:lnTo>
                  <a:pt x="228600" y="142875"/>
                </a:lnTo>
                <a:lnTo>
                  <a:pt x="207169" y="150019"/>
                </a:lnTo>
                <a:lnTo>
                  <a:pt x="185738" y="150019"/>
                </a:lnTo>
                <a:lnTo>
                  <a:pt x="164307" y="157163"/>
                </a:lnTo>
                <a:lnTo>
                  <a:pt x="142875" y="157163"/>
                </a:lnTo>
                <a:lnTo>
                  <a:pt x="128588" y="157163"/>
                </a:lnTo>
                <a:lnTo>
                  <a:pt x="107157" y="157163"/>
                </a:lnTo>
                <a:lnTo>
                  <a:pt x="85725" y="157163"/>
                </a:lnTo>
                <a:lnTo>
                  <a:pt x="64294" y="157163"/>
                </a:lnTo>
                <a:lnTo>
                  <a:pt x="50007" y="157163"/>
                </a:lnTo>
                <a:lnTo>
                  <a:pt x="28575" y="157163"/>
                </a:lnTo>
                <a:lnTo>
                  <a:pt x="0" y="157163"/>
                </a:lnTo>
                <a:lnTo>
                  <a:pt x="0" y="157163"/>
                </a:lnTo>
                <a:lnTo>
                  <a:pt x="0" y="15716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4014788" y="2614613"/>
            <a:ext cx="42863" cy="57151"/>
          </a:xfrm>
          <a:custGeom>
            <a:avLst/>
            <a:gdLst/>
            <a:ahLst/>
            <a:cxnLst/>
            <a:rect l="0" t="0" r="0" b="0"/>
            <a:pathLst>
              <a:path w="42863" h="57151">
                <a:moveTo>
                  <a:pt x="42862" y="28575"/>
                </a:moveTo>
                <a:lnTo>
                  <a:pt x="42862" y="28575"/>
                </a:lnTo>
                <a:lnTo>
                  <a:pt x="42862" y="28575"/>
                </a:lnTo>
                <a:lnTo>
                  <a:pt x="42862" y="28575"/>
                </a:lnTo>
                <a:lnTo>
                  <a:pt x="42862" y="35718"/>
                </a:lnTo>
                <a:lnTo>
                  <a:pt x="42862" y="35718"/>
                </a:lnTo>
                <a:lnTo>
                  <a:pt x="42862" y="42862"/>
                </a:lnTo>
                <a:lnTo>
                  <a:pt x="42862" y="42862"/>
                </a:lnTo>
                <a:lnTo>
                  <a:pt x="35719" y="50006"/>
                </a:lnTo>
                <a:lnTo>
                  <a:pt x="28575" y="50006"/>
                </a:lnTo>
                <a:lnTo>
                  <a:pt x="28575" y="57150"/>
                </a:lnTo>
                <a:lnTo>
                  <a:pt x="21431" y="57150"/>
                </a:lnTo>
                <a:lnTo>
                  <a:pt x="14287" y="57150"/>
                </a:lnTo>
                <a:lnTo>
                  <a:pt x="7144" y="57150"/>
                </a:lnTo>
                <a:lnTo>
                  <a:pt x="7144" y="57150"/>
                </a:lnTo>
                <a:lnTo>
                  <a:pt x="0" y="57150"/>
                </a:lnTo>
                <a:lnTo>
                  <a:pt x="0" y="50006"/>
                </a:lnTo>
                <a:lnTo>
                  <a:pt x="0" y="50006"/>
                </a:lnTo>
                <a:lnTo>
                  <a:pt x="0" y="42862"/>
                </a:lnTo>
                <a:lnTo>
                  <a:pt x="0" y="42862"/>
                </a:lnTo>
                <a:lnTo>
                  <a:pt x="0" y="35718"/>
                </a:lnTo>
                <a:lnTo>
                  <a:pt x="7144" y="28575"/>
                </a:lnTo>
                <a:lnTo>
                  <a:pt x="7144" y="28575"/>
                </a:lnTo>
                <a:lnTo>
                  <a:pt x="14287" y="21431"/>
                </a:lnTo>
                <a:lnTo>
                  <a:pt x="21431" y="14287"/>
                </a:lnTo>
                <a:lnTo>
                  <a:pt x="21431" y="7143"/>
                </a:lnTo>
                <a:lnTo>
                  <a:pt x="28575" y="7143"/>
                </a:lnTo>
                <a:lnTo>
                  <a:pt x="35719" y="7143"/>
                </a:lnTo>
                <a:lnTo>
                  <a:pt x="35719" y="0"/>
                </a:lnTo>
                <a:lnTo>
                  <a:pt x="35719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3064669" y="2707481"/>
            <a:ext cx="728664" cy="464345"/>
          </a:xfrm>
          <a:custGeom>
            <a:avLst/>
            <a:gdLst/>
            <a:ahLst/>
            <a:cxnLst/>
            <a:rect l="0" t="0" r="0" b="0"/>
            <a:pathLst>
              <a:path w="728664" h="464345">
                <a:moveTo>
                  <a:pt x="542925" y="400050"/>
                </a:moveTo>
                <a:lnTo>
                  <a:pt x="542925" y="392907"/>
                </a:lnTo>
                <a:lnTo>
                  <a:pt x="542925" y="385763"/>
                </a:lnTo>
                <a:lnTo>
                  <a:pt x="542925" y="385763"/>
                </a:lnTo>
                <a:lnTo>
                  <a:pt x="550069" y="378619"/>
                </a:lnTo>
                <a:lnTo>
                  <a:pt x="550069" y="364332"/>
                </a:lnTo>
                <a:lnTo>
                  <a:pt x="557213" y="357188"/>
                </a:lnTo>
                <a:lnTo>
                  <a:pt x="557213" y="342900"/>
                </a:lnTo>
                <a:lnTo>
                  <a:pt x="564356" y="328613"/>
                </a:lnTo>
                <a:lnTo>
                  <a:pt x="557213" y="314325"/>
                </a:lnTo>
                <a:lnTo>
                  <a:pt x="564356" y="300038"/>
                </a:lnTo>
                <a:lnTo>
                  <a:pt x="564356" y="285750"/>
                </a:lnTo>
                <a:lnTo>
                  <a:pt x="564356" y="271463"/>
                </a:lnTo>
                <a:lnTo>
                  <a:pt x="564356" y="250032"/>
                </a:lnTo>
                <a:lnTo>
                  <a:pt x="564356" y="235744"/>
                </a:lnTo>
                <a:lnTo>
                  <a:pt x="564356" y="214313"/>
                </a:lnTo>
                <a:lnTo>
                  <a:pt x="564356" y="200025"/>
                </a:lnTo>
                <a:lnTo>
                  <a:pt x="564356" y="178594"/>
                </a:lnTo>
                <a:lnTo>
                  <a:pt x="571500" y="164307"/>
                </a:lnTo>
                <a:lnTo>
                  <a:pt x="571500" y="142875"/>
                </a:lnTo>
                <a:lnTo>
                  <a:pt x="571500" y="128588"/>
                </a:lnTo>
                <a:lnTo>
                  <a:pt x="571500" y="107157"/>
                </a:lnTo>
                <a:lnTo>
                  <a:pt x="571500" y="92869"/>
                </a:lnTo>
                <a:lnTo>
                  <a:pt x="578644" y="78582"/>
                </a:lnTo>
                <a:lnTo>
                  <a:pt x="578644" y="64294"/>
                </a:lnTo>
                <a:lnTo>
                  <a:pt x="578644" y="50007"/>
                </a:lnTo>
                <a:lnTo>
                  <a:pt x="585788" y="35719"/>
                </a:lnTo>
                <a:lnTo>
                  <a:pt x="585788" y="28575"/>
                </a:lnTo>
                <a:lnTo>
                  <a:pt x="592931" y="21432"/>
                </a:lnTo>
                <a:lnTo>
                  <a:pt x="592931" y="7144"/>
                </a:lnTo>
                <a:lnTo>
                  <a:pt x="600075" y="7144"/>
                </a:lnTo>
                <a:lnTo>
                  <a:pt x="607219" y="0"/>
                </a:lnTo>
                <a:lnTo>
                  <a:pt x="614363" y="0"/>
                </a:lnTo>
                <a:lnTo>
                  <a:pt x="621506" y="0"/>
                </a:lnTo>
                <a:lnTo>
                  <a:pt x="628650" y="0"/>
                </a:lnTo>
                <a:lnTo>
                  <a:pt x="642938" y="7144"/>
                </a:lnTo>
                <a:lnTo>
                  <a:pt x="650081" y="14288"/>
                </a:lnTo>
                <a:lnTo>
                  <a:pt x="657225" y="21432"/>
                </a:lnTo>
                <a:lnTo>
                  <a:pt x="671513" y="28575"/>
                </a:lnTo>
                <a:lnTo>
                  <a:pt x="685800" y="35719"/>
                </a:lnTo>
                <a:lnTo>
                  <a:pt x="692944" y="42863"/>
                </a:lnTo>
                <a:lnTo>
                  <a:pt x="700088" y="57150"/>
                </a:lnTo>
                <a:lnTo>
                  <a:pt x="707231" y="64294"/>
                </a:lnTo>
                <a:lnTo>
                  <a:pt x="714375" y="78582"/>
                </a:lnTo>
                <a:lnTo>
                  <a:pt x="721519" y="92869"/>
                </a:lnTo>
                <a:lnTo>
                  <a:pt x="721519" y="100013"/>
                </a:lnTo>
                <a:lnTo>
                  <a:pt x="728663" y="114300"/>
                </a:lnTo>
                <a:lnTo>
                  <a:pt x="728663" y="128588"/>
                </a:lnTo>
                <a:lnTo>
                  <a:pt x="728663" y="142875"/>
                </a:lnTo>
                <a:lnTo>
                  <a:pt x="728663" y="150019"/>
                </a:lnTo>
                <a:lnTo>
                  <a:pt x="728663" y="164307"/>
                </a:lnTo>
                <a:lnTo>
                  <a:pt x="721519" y="171450"/>
                </a:lnTo>
                <a:lnTo>
                  <a:pt x="721519" y="185738"/>
                </a:lnTo>
                <a:lnTo>
                  <a:pt x="714375" y="192882"/>
                </a:lnTo>
                <a:lnTo>
                  <a:pt x="707231" y="200025"/>
                </a:lnTo>
                <a:lnTo>
                  <a:pt x="700088" y="214313"/>
                </a:lnTo>
                <a:lnTo>
                  <a:pt x="685800" y="221457"/>
                </a:lnTo>
                <a:lnTo>
                  <a:pt x="678656" y="228600"/>
                </a:lnTo>
                <a:lnTo>
                  <a:pt x="664369" y="235744"/>
                </a:lnTo>
                <a:lnTo>
                  <a:pt x="657225" y="242888"/>
                </a:lnTo>
                <a:lnTo>
                  <a:pt x="642938" y="242888"/>
                </a:lnTo>
                <a:lnTo>
                  <a:pt x="628650" y="250032"/>
                </a:lnTo>
                <a:lnTo>
                  <a:pt x="614363" y="257175"/>
                </a:lnTo>
                <a:lnTo>
                  <a:pt x="592931" y="257175"/>
                </a:lnTo>
                <a:lnTo>
                  <a:pt x="578644" y="257175"/>
                </a:lnTo>
                <a:lnTo>
                  <a:pt x="564356" y="257175"/>
                </a:lnTo>
                <a:lnTo>
                  <a:pt x="542925" y="257175"/>
                </a:lnTo>
                <a:lnTo>
                  <a:pt x="528638" y="257175"/>
                </a:lnTo>
                <a:lnTo>
                  <a:pt x="514350" y="257175"/>
                </a:lnTo>
                <a:lnTo>
                  <a:pt x="500063" y="257175"/>
                </a:lnTo>
                <a:lnTo>
                  <a:pt x="478631" y="257175"/>
                </a:lnTo>
                <a:lnTo>
                  <a:pt x="464344" y="250032"/>
                </a:lnTo>
                <a:lnTo>
                  <a:pt x="450056" y="250032"/>
                </a:lnTo>
                <a:lnTo>
                  <a:pt x="442913" y="242888"/>
                </a:lnTo>
                <a:lnTo>
                  <a:pt x="435769" y="242888"/>
                </a:lnTo>
                <a:lnTo>
                  <a:pt x="428625" y="235744"/>
                </a:lnTo>
                <a:lnTo>
                  <a:pt x="421481" y="228600"/>
                </a:lnTo>
                <a:lnTo>
                  <a:pt x="414338" y="221457"/>
                </a:lnTo>
                <a:lnTo>
                  <a:pt x="414338" y="221457"/>
                </a:lnTo>
                <a:lnTo>
                  <a:pt x="407194" y="214313"/>
                </a:lnTo>
                <a:lnTo>
                  <a:pt x="407194" y="207169"/>
                </a:lnTo>
                <a:lnTo>
                  <a:pt x="407194" y="207169"/>
                </a:lnTo>
                <a:lnTo>
                  <a:pt x="407194" y="200025"/>
                </a:lnTo>
                <a:lnTo>
                  <a:pt x="407194" y="200025"/>
                </a:lnTo>
                <a:lnTo>
                  <a:pt x="407194" y="200025"/>
                </a:lnTo>
                <a:lnTo>
                  <a:pt x="407194" y="192882"/>
                </a:lnTo>
                <a:lnTo>
                  <a:pt x="407194" y="192882"/>
                </a:lnTo>
                <a:lnTo>
                  <a:pt x="407194" y="192882"/>
                </a:lnTo>
                <a:lnTo>
                  <a:pt x="407194" y="192882"/>
                </a:lnTo>
                <a:lnTo>
                  <a:pt x="407194" y="192882"/>
                </a:lnTo>
                <a:lnTo>
                  <a:pt x="407194" y="192882"/>
                </a:lnTo>
                <a:lnTo>
                  <a:pt x="407194" y="200025"/>
                </a:lnTo>
                <a:lnTo>
                  <a:pt x="407194" y="200025"/>
                </a:lnTo>
                <a:lnTo>
                  <a:pt x="407194" y="200025"/>
                </a:lnTo>
                <a:lnTo>
                  <a:pt x="407194" y="207169"/>
                </a:lnTo>
                <a:lnTo>
                  <a:pt x="414338" y="207169"/>
                </a:lnTo>
                <a:lnTo>
                  <a:pt x="414338" y="214313"/>
                </a:lnTo>
                <a:lnTo>
                  <a:pt x="407194" y="221457"/>
                </a:lnTo>
                <a:lnTo>
                  <a:pt x="407194" y="221457"/>
                </a:lnTo>
                <a:lnTo>
                  <a:pt x="407194" y="228600"/>
                </a:lnTo>
                <a:lnTo>
                  <a:pt x="407194" y="235744"/>
                </a:lnTo>
                <a:lnTo>
                  <a:pt x="407194" y="235744"/>
                </a:lnTo>
                <a:lnTo>
                  <a:pt x="407194" y="242888"/>
                </a:lnTo>
                <a:lnTo>
                  <a:pt x="407194" y="242888"/>
                </a:lnTo>
                <a:lnTo>
                  <a:pt x="407194" y="250032"/>
                </a:lnTo>
                <a:lnTo>
                  <a:pt x="407194" y="257175"/>
                </a:lnTo>
                <a:lnTo>
                  <a:pt x="400050" y="264319"/>
                </a:lnTo>
                <a:lnTo>
                  <a:pt x="400050" y="264319"/>
                </a:lnTo>
                <a:lnTo>
                  <a:pt x="392906" y="271463"/>
                </a:lnTo>
                <a:lnTo>
                  <a:pt x="392906" y="278607"/>
                </a:lnTo>
                <a:lnTo>
                  <a:pt x="392906" y="285750"/>
                </a:lnTo>
                <a:lnTo>
                  <a:pt x="385763" y="285750"/>
                </a:lnTo>
                <a:lnTo>
                  <a:pt x="378619" y="292894"/>
                </a:lnTo>
                <a:lnTo>
                  <a:pt x="378619" y="292894"/>
                </a:lnTo>
                <a:lnTo>
                  <a:pt x="371475" y="292894"/>
                </a:lnTo>
                <a:lnTo>
                  <a:pt x="364331" y="300038"/>
                </a:lnTo>
                <a:lnTo>
                  <a:pt x="357188" y="300038"/>
                </a:lnTo>
                <a:lnTo>
                  <a:pt x="350044" y="292894"/>
                </a:lnTo>
                <a:lnTo>
                  <a:pt x="342900" y="292894"/>
                </a:lnTo>
                <a:lnTo>
                  <a:pt x="335756" y="292894"/>
                </a:lnTo>
                <a:lnTo>
                  <a:pt x="335756" y="285750"/>
                </a:lnTo>
                <a:lnTo>
                  <a:pt x="328613" y="285750"/>
                </a:lnTo>
                <a:lnTo>
                  <a:pt x="321469" y="278607"/>
                </a:lnTo>
                <a:lnTo>
                  <a:pt x="321469" y="271463"/>
                </a:lnTo>
                <a:lnTo>
                  <a:pt x="314325" y="264319"/>
                </a:lnTo>
                <a:lnTo>
                  <a:pt x="314325" y="257175"/>
                </a:lnTo>
                <a:lnTo>
                  <a:pt x="307181" y="250032"/>
                </a:lnTo>
                <a:lnTo>
                  <a:pt x="307181" y="242888"/>
                </a:lnTo>
                <a:lnTo>
                  <a:pt x="307181" y="235744"/>
                </a:lnTo>
                <a:lnTo>
                  <a:pt x="307181" y="235744"/>
                </a:lnTo>
                <a:lnTo>
                  <a:pt x="300038" y="228600"/>
                </a:lnTo>
                <a:lnTo>
                  <a:pt x="300038" y="221457"/>
                </a:lnTo>
                <a:lnTo>
                  <a:pt x="300038" y="221457"/>
                </a:lnTo>
                <a:lnTo>
                  <a:pt x="300038" y="214313"/>
                </a:lnTo>
                <a:lnTo>
                  <a:pt x="300038" y="214313"/>
                </a:lnTo>
                <a:lnTo>
                  <a:pt x="300038" y="214313"/>
                </a:lnTo>
                <a:lnTo>
                  <a:pt x="300038" y="214313"/>
                </a:lnTo>
                <a:lnTo>
                  <a:pt x="300038" y="221457"/>
                </a:lnTo>
                <a:lnTo>
                  <a:pt x="300038" y="221457"/>
                </a:lnTo>
                <a:lnTo>
                  <a:pt x="300038" y="228600"/>
                </a:lnTo>
                <a:lnTo>
                  <a:pt x="300038" y="235744"/>
                </a:lnTo>
                <a:lnTo>
                  <a:pt x="300038" y="242888"/>
                </a:lnTo>
                <a:lnTo>
                  <a:pt x="300038" y="250032"/>
                </a:lnTo>
                <a:lnTo>
                  <a:pt x="300038" y="257175"/>
                </a:lnTo>
                <a:lnTo>
                  <a:pt x="292894" y="271463"/>
                </a:lnTo>
                <a:lnTo>
                  <a:pt x="300038" y="285750"/>
                </a:lnTo>
                <a:lnTo>
                  <a:pt x="292894" y="300038"/>
                </a:lnTo>
                <a:lnTo>
                  <a:pt x="292894" y="314325"/>
                </a:lnTo>
                <a:lnTo>
                  <a:pt x="292894" y="328613"/>
                </a:lnTo>
                <a:lnTo>
                  <a:pt x="292894" y="342900"/>
                </a:lnTo>
                <a:lnTo>
                  <a:pt x="285750" y="357188"/>
                </a:lnTo>
                <a:lnTo>
                  <a:pt x="278606" y="371475"/>
                </a:lnTo>
                <a:lnTo>
                  <a:pt x="271463" y="385763"/>
                </a:lnTo>
                <a:lnTo>
                  <a:pt x="264319" y="400050"/>
                </a:lnTo>
                <a:lnTo>
                  <a:pt x="250031" y="414338"/>
                </a:lnTo>
                <a:lnTo>
                  <a:pt x="235744" y="421482"/>
                </a:lnTo>
                <a:lnTo>
                  <a:pt x="221456" y="435769"/>
                </a:lnTo>
                <a:lnTo>
                  <a:pt x="207169" y="442913"/>
                </a:lnTo>
                <a:lnTo>
                  <a:pt x="192881" y="457200"/>
                </a:lnTo>
                <a:lnTo>
                  <a:pt x="171450" y="457200"/>
                </a:lnTo>
                <a:lnTo>
                  <a:pt x="157163" y="464344"/>
                </a:lnTo>
                <a:lnTo>
                  <a:pt x="135731" y="464344"/>
                </a:lnTo>
                <a:lnTo>
                  <a:pt x="114300" y="464344"/>
                </a:lnTo>
                <a:lnTo>
                  <a:pt x="100013" y="464344"/>
                </a:lnTo>
                <a:lnTo>
                  <a:pt x="85725" y="457200"/>
                </a:lnTo>
                <a:lnTo>
                  <a:pt x="64294" y="450057"/>
                </a:lnTo>
                <a:lnTo>
                  <a:pt x="50006" y="442913"/>
                </a:lnTo>
                <a:lnTo>
                  <a:pt x="35719" y="435769"/>
                </a:lnTo>
                <a:lnTo>
                  <a:pt x="21431" y="421482"/>
                </a:lnTo>
                <a:lnTo>
                  <a:pt x="7144" y="407194"/>
                </a:lnTo>
                <a:lnTo>
                  <a:pt x="7144" y="400050"/>
                </a:lnTo>
                <a:lnTo>
                  <a:pt x="0" y="392907"/>
                </a:lnTo>
                <a:lnTo>
                  <a:pt x="0" y="39290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3714750" y="2378869"/>
            <a:ext cx="35720" cy="292895"/>
          </a:xfrm>
          <a:custGeom>
            <a:avLst/>
            <a:gdLst/>
            <a:ahLst/>
            <a:cxnLst/>
            <a:rect l="0" t="0" r="0" b="0"/>
            <a:pathLst>
              <a:path w="35720" h="292895">
                <a:moveTo>
                  <a:pt x="35719" y="0"/>
                </a:moveTo>
                <a:lnTo>
                  <a:pt x="35719" y="0"/>
                </a:lnTo>
                <a:lnTo>
                  <a:pt x="35719" y="7144"/>
                </a:lnTo>
                <a:lnTo>
                  <a:pt x="35719" y="7144"/>
                </a:lnTo>
                <a:lnTo>
                  <a:pt x="35719" y="7144"/>
                </a:lnTo>
                <a:lnTo>
                  <a:pt x="28575" y="14287"/>
                </a:lnTo>
                <a:lnTo>
                  <a:pt x="28575" y="14287"/>
                </a:lnTo>
                <a:lnTo>
                  <a:pt x="28575" y="21431"/>
                </a:lnTo>
                <a:lnTo>
                  <a:pt x="28575" y="28575"/>
                </a:lnTo>
                <a:lnTo>
                  <a:pt x="28575" y="35719"/>
                </a:lnTo>
                <a:lnTo>
                  <a:pt x="28575" y="50006"/>
                </a:lnTo>
                <a:lnTo>
                  <a:pt x="28575" y="57150"/>
                </a:lnTo>
                <a:lnTo>
                  <a:pt x="28575" y="71437"/>
                </a:lnTo>
                <a:lnTo>
                  <a:pt x="28575" y="85725"/>
                </a:lnTo>
                <a:lnTo>
                  <a:pt x="28575" y="92869"/>
                </a:lnTo>
                <a:lnTo>
                  <a:pt x="21432" y="107156"/>
                </a:lnTo>
                <a:lnTo>
                  <a:pt x="21432" y="121444"/>
                </a:lnTo>
                <a:lnTo>
                  <a:pt x="21432" y="135731"/>
                </a:lnTo>
                <a:lnTo>
                  <a:pt x="21432" y="150019"/>
                </a:lnTo>
                <a:lnTo>
                  <a:pt x="21432" y="164306"/>
                </a:lnTo>
                <a:lnTo>
                  <a:pt x="14288" y="171450"/>
                </a:lnTo>
                <a:lnTo>
                  <a:pt x="14288" y="192881"/>
                </a:lnTo>
                <a:lnTo>
                  <a:pt x="7144" y="207169"/>
                </a:lnTo>
                <a:lnTo>
                  <a:pt x="7144" y="221456"/>
                </a:lnTo>
                <a:lnTo>
                  <a:pt x="0" y="235744"/>
                </a:lnTo>
                <a:lnTo>
                  <a:pt x="0" y="242887"/>
                </a:lnTo>
                <a:lnTo>
                  <a:pt x="0" y="257175"/>
                </a:lnTo>
                <a:lnTo>
                  <a:pt x="0" y="271462"/>
                </a:lnTo>
                <a:lnTo>
                  <a:pt x="0" y="278606"/>
                </a:lnTo>
                <a:lnTo>
                  <a:pt x="0" y="292894"/>
                </a:lnTo>
                <a:lnTo>
                  <a:pt x="0" y="292894"/>
                </a:lnTo>
                <a:lnTo>
                  <a:pt x="0" y="2928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3543300" y="3107531"/>
            <a:ext cx="14289" cy="50008"/>
          </a:xfrm>
          <a:custGeom>
            <a:avLst/>
            <a:gdLst/>
            <a:ahLst/>
            <a:cxnLst/>
            <a:rect l="0" t="0" r="0" b="0"/>
            <a:pathLst>
              <a:path w="14289" h="50008">
                <a:moveTo>
                  <a:pt x="14288" y="0"/>
                </a:moveTo>
                <a:lnTo>
                  <a:pt x="14288" y="0"/>
                </a:lnTo>
                <a:lnTo>
                  <a:pt x="14288" y="0"/>
                </a:lnTo>
                <a:lnTo>
                  <a:pt x="7144" y="0"/>
                </a:lnTo>
                <a:lnTo>
                  <a:pt x="7144" y="7144"/>
                </a:lnTo>
                <a:lnTo>
                  <a:pt x="7144" y="7144"/>
                </a:lnTo>
                <a:lnTo>
                  <a:pt x="14288" y="14288"/>
                </a:lnTo>
                <a:lnTo>
                  <a:pt x="7144" y="21432"/>
                </a:lnTo>
                <a:lnTo>
                  <a:pt x="7144" y="21432"/>
                </a:lnTo>
                <a:lnTo>
                  <a:pt x="7144" y="28575"/>
                </a:lnTo>
                <a:lnTo>
                  <a:pt x="0" y="35719"/>
                </a:lnTo>
                <a:lnTo>
                  <a:pt x="0" y="50007"/>
                </a:lnTo>
                <a:lnTo>
                  <a:pt x="0" y="50007"/>
                </a:lnTo>
                <a:lnTo>
                  <a:pt x="0" y="5000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3471863" y="3150394"/>
            <a:ext cx="14288" cy="50007"/>
          </a:xfrm>
          <a:custGeom>
            <a:avLst/>
            <a:gdLst/>
            <a:ahLst/>
            <a:cxnLst/>
            <a:rect l="0" t="0" r="0" b="0"/>
            <a:pathLst>
              <a:path w="14288" h="50007">
                <a:moveTo>
                  <a:pt x="14287" y="0"/>
                </a:moveTo>
                <a:lnTo>
                  <a:pt x="14287" y="0"/>
                </a:lnTo>
                <a:lnTo>
                  <a:pt x="14287" y="0"/>
                </a:lnTo>
                <a:lnTo>
                  <a:pt x="14287" y="0"/>
                </a:lnTo>
                <a:lnTo>
                  <a:pt x="14287" y="7144"/>
                </a:lnTo>
                <a:lnTo>
                  <a:pt x="7144" y="14287"/>
                </a:lnTo>
                <a:lnTo>
                  <a:pt x="7144" y="21431"/>
                </a:lnTo>
                <a:lnTo>
                  <a:pt x="7144" y="28575"/>
                </a:lnTo>
                <a:lnTo>
                  <a:pt x="0" y="35719"/>
                </a:lnTo>
                <a:lnTo>
                  <a:pt x="0" y="42862"/>
                </a:lnTo>
                <a:lnTo>
                  <a:pt x="0" y="50006"/>
                </a:lnTo>
                <a:lnTo>
                  <a:pt x="0" y="500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4722019" y="3993356"/>
            <a:ext cx="928689" cy="178595"/>
          </a:xfrm>
          <a:custGeom>
            <a:avLst/>
            <a:gdLst/>
            <a:ahLst/>
            <a:cxnLst/>
            <a:rect l="0" t="0" r="0" b="0"/>
            <a:pathLst>
              <a:path w="928689" h="178595">
                <a:moveTo>
                  <a:pt x="642938" y="114300"/>
                </a:moveTo>
                <a:lnTo>
                  <a:pt x="642938" y="114300"/>
                </a:lnTo>
                <a:lnTo>
                  <a:pt x="642938" y="114300"/>
                </a:lnTo>
                <a:lnTo>
                  <a:pt x="642938" y="114300"/>
                </a:lnTo>
                <a:lnTo>
                  <a:pt x="642938" y="107157"/>
                </a:lnTo>
                <a:lnTo>
                  <a:pt x="642938" y="107157"/>
                </a:lnTo>
                <a:lnTo>
                  <a:pt x="642938" y="107157"/>
                </a:lnTo>
                <a:lnTo>
                  <a:pt x="642938" y="107157"/>
                </a:lnTo>
                <a:lnTo>
                  <a:pt x="642938" y="100013"/>
                </a:lnTo>
                <a:lnTo>
                  <a:pt x="650082" y="100013"/>
                </a:lnTo>
                <a:lnTo>
                  <a:pt x="650082" y="100013"/>
                </a:lnTo>
                <a:lnTo>
                  <a:pt x="657226" y="92869"/>
                </a:lnTo>
                <a:lnTo>
                  <a:pt x="664369" y="92869"/>
                </a:lnTo>
                <a:lnTo>
                  <a:pt x="664369" y="85725"/>
                </a:lnTo>
                <a:lnTo>
                  <a:pt x="671513" y="85725"/>
                </a:lnTo>
                <a:lnTo>
                  <a:pt x="671513" y="78582"/>
                </a:lnTo>
                <a:lnTo>
                  <a:pt x="678657" y="78582"/>
                </a:lnTo>
                <a:lnTo>
                  <a:pt x="685801" y="71438"/>
                </a:lnTo>
                <a:lnTo>
                  <a:pt x="692944" y="71438"/>
                </a:lnTo>
                <a:lnTo>
                  <a:pt x="700088" y="71438"/>
                </a:lnTo>
                <a:lnTo>
                  <a:pt x="707232" y="64294"/>
                </a:lnTo>
                <a:lnTo>
                  <a:pt x="714376" y="64294"/>
                </a:lnTo>
                <a:lnTo>
                  <a:pt x="721519" y="64294"/>
                </a:lnTo>
                <a:lnTo>
                  <a:pt x="728663" y="64294"/>
                </a:lnTo>
                <a:lnTo>
                  <a:pt x="742951" y="64294"/>
                </a:lnTo>
                <a:lnTo>
                  <a:pt x="750094" y="64294"/>
                </a:lnTo>
                <a:lnTo>
                  <a:pt x="764382" y="71438"/>
                </a:lnTo>
                <a:lnTo>
                  <a:pt x="778669" y="71438"/>
                </a:lnTo>
                <a:lnTo>
                  <a:pt x="785813" y="78582"/>
                </a:lnTo>
                <a:lnTo>
                  <a:pt x="800101" y="78582"/>
                </a:lnTo>
                <a:lnTo>
                  <a:pt x="814388" y="85725"/>
                </a:lnTo>
                <a:lnTo>
                  <a:pt x="821532" y="85725"/>
                </a:lnTo>
                <a:lnTo>
                  <a:pt x="842963" y="92869"/>
                </a:lnTo>
                <a:lnTo>
                  <a:pt x="850107" y="92869"/>
                </a:lnTo>
                <a:lnTo>
                  <a:pt x="864394" y="92869"/>
                </a:lnTo>
                <a:lnTo>
                  <a:pt x="878682" y="100013"/>
                </a:lnTo>
                <a:lnTo>
                  <a:pt x="885826" y="100013"/>
                </a:lnTo>
                <a:lnTo>
                  <a:pt x="900113" y="107157"/>
                </a:lnTo>
                <a:lnTo>
                  <a:pt x="907257" y="107157"/>
                </a:lnTo>
                <a:lnTo>
                  <a:pt x="914401" y="107157"/>
                </a:lnTo>
                <a:lnTo>
                  <a:pt x="921544" y="107157"/>
                </a:lnTo>
                <a:lnTo>
                  <a:pt x="928688" y="107157"/>
                </a:lnTo>
                <a:lnTo>
                  <a:pt x="928688" y="107157"/>
                </a:lnTo>
                <a:lnTo>
                  <a:pt x="928688" y="107157"/>
                </a:lnTo>
                <a:lnTo>
                  <a:pt x="928688" y="107157"/>
                </a:lnTo>
                <a:lnTo>
                  <a:pt x="928688" y="107157"/>
                </a:lnTo>
                <a:lnTo>
                  <a:pt x="928688" y="107157"/>
                </a:lnTo>
                <a:lnTo>
                  <a:pt x="928688" y="107157"/>
                </a:lnTo>
                <a:lnTo>
                  <a:pt x="921544" y="107157"/>
                </a:lnTo>
                <a:lnTo>
                  <a:pt x="921544" y="107157"/>
                </a:lnTo>
                <a:lnTo>
                  <a:pt x="914401" y="107157"/>
                </a:lnTo>
                <a:lnTo>
                  <a:pt x="907257" y="107157"/>
                </a:lnTo>
                <a:lnTo>
                  <a:pt x="900113" y="107157"/>
                </a:lnTo>
                <a:lnTo>
                  <a:pt x="892969" y="107157"/>
                </a:lnTo>
                <a:lnTo>
                  <a:pt x="885826" y="114300"/>
                </a:lnTo>
                <a:lnTo>
                  <a:pt x="871538" y="114300"/>
                </a:lnTo>
                <a:lnTo>
                  <a:pt x="864394" y="114300"/>
                </a:lnTo>
                <a:lnTo>
                  <a:pt x="857251" y="121444"/>
                </a:lnTo>
                <a:lnTo>
                  <a:pt x="850107" y="121444"/>
                </a:lnTo>
                <a:lnTo>
                  <a:pt x="835819" y="121444"/>
                </a:lnTo>
                <a:lnTo>
                  <a:pt x="821532" y="128588"/>
                </a:lnTo>
                <a:lnTo>
                  <a:pt x="814388" y="128588"/>
                </a:lnTo>
                <a:lnTo>
                  <a:pt x="800101" y="135732"/>
                </a:lnTo>
                <a:lnTo>
                  <a:pt x="785813" y="135732"/>
                </a:lnTo>
                <a:lnTo>
                  <a:pt x="771526" y="142875"/>
                </a:lnTo>
                <a:lnTo>
                  <a:pt x="757238" y="142875"/>
                </a:lnTo>
                <a:lnTo>
                  <a:pt x="742951" y="150019"/>
                </a:lnTo>
                <a:lnTo>
                  <a:pt x="728663" y="150019"/>
                </a:lnTo>
                <a:lnTo>
                  <a:pt x="707232" y="157163"/>
                </a:lnTo>
                <a:lnTo>
                  <a:pt x="692944" y="157163"/>
                </a:lnTo>
                <a:lnTo>
                  <a:pt x="678657" y="157163"/>
                </a:lnTo>
                <a:lnTo>
                  <a:pt x="664369" y="164307"/>
                </a:lnTo>
                <a:lnTo>
                  <a:pt x="642938" y="164307"/>
                </a:lnTo>
                <a:lnTo>
                  <a:pt x="621507" y="164307"/>
                </a:lnTo>
                <a:lnTo>
                  <a:pt x="600076" y="171451"/>
                </a:lnTo>
                <a:lnTo>
                  <a:pt x="585788" y="171451"/>
                </a:lnTo>
                <a:lnTo>
                  <a:pt x="564357" y="171451"/>
                </a:lnTo>
                <a:lnTo>
                  <a:pt x="542926" y="171451"/>
                </a:lnTo>
                <a:lnTo>
                  <a:pt x="521494" y="171451"/>
                </a:lnTo>
                <a:lnTo>
                  <a:pt x="500063" y="171451"/>
                </a:lnTo>
                <a:lnTo>
                  <a:pt x="485776" y="171451"/>
                </a:lnTo>
                <a:lnTo>
                  <a:pt x="464344" y="171451"/>
                </a:lnTo>
                <a:lnTo>
                  <a:pt x="442913" y="171451"/>
                </a:lnTo>
                <a:lnTo>
                  <a:pt x="428626" y="171451"/>
                </a:lnTo>
                <a:lnTo>
                  <a:pt x="407194" y="171451"/>
                </a:lnTo>
                <a:lnTo>
                  <a:pt x="392907" y="171451"/>
                </a:lnTo>
                <a:lnTo>
                  <a:pt x="371476" y="171451"/>
                </a:lnTo>
                <a:lnTo>
                  <a:pt x="357188" y="171451"/>
                </a:lnTo>
                <a:lnTo>
                  <a:pt x="342901" y="164307"/>
                </a:lnTo>
                <a:lnTo>
                  <a:pt x="328613" y="164307"/>
                </a:lnTo>
                <a:lnTo>
                  <a:pt x="321469" y="157163"/>
                </a:lnTo>
                <a:lnTo>
                  <a:pt x="314326" y="150019"/>
                </a:lnTo>
                <a:lnTo>
                  <a:pt x="300038" y="150019"/>
                </a:lnTo>
                <a:lnTo>
                  <a:pt x="292894" y="142875"/>
                </a:lnTo>
                <a:lnTo>
                  <a:pt x="285751" y="135732"/>
                </a:lnTo>
                <a:lnTo>
                  <a:pt x="285751" y="128588"/>
                </a:lnTo>
                <a:lnTo>
                  <a:pt x="278607" y="121444"/>
                </a:lnTo>
                <a:lnTo>
                  <a:pt x="278607" y="114300"/>
                </a:lnTo>
                <a:lnTo>
                  <a:pt x="278607" y="107157"/>
                </a:lnTo>
                <a:lnTo>
                  <a:pt x="278607" y="100013"/>
                </a:lnTo>
                <a:lnTo>
                  <a:pt x="278607" y="92869"/>
                </a:lnTo>
                <a:lnTo>
                  <a:pt x="285751" y="78582"/>
                </a:lnTo>
                <a:lnTo>
                  <a:pt x="285751" y="71438"/>
                </a:lnTo>
                <a:lnTo>
                  <a:pt x="292894" y="64294"/>
                </a:lnTo>
                <a:lnTo>
                  <a:pt x="300038" y="57150"/>
                </a:lnTo>
                <a:lnTo>
                  <a:pt x="307182" y="50007"/>
                </a:lnTo>
                <a:lnTo>
                  <a:pt x="314326" y="42863"/>
                </a:lnTo>
                <a:lnTo>
                  <a:pt x="321469" y="35719"/>
                </a:lnTo>
                <a:lnTo>
                  <a:pt x="328613" y="28575"/>
                </a:lnTo>
                <a:lnTo>
                  <a:pt x="335757" y="21432"/>
                </a:lnTo>
                <a:lnTo>
                  <a:pt x="350044" y="14288"/>
                </a:lnTo>
                <a:lnTo>
                  <a:pt x="357188" y="7144"/>
                </a:lnTo>
                <a:lnTo>
                  <a:pt x="364332" y="7144"/>
                </a:lnTo>
                <a:lnTo>
                  <a:pt x="378619" y="0"/>
                </a:lnTo>
                <a:lnTo>
                  <a:pt x="385763" y="0"/>
                </a:lnTo>
                <a:lnTo>
                  <a:pt x="400051" y="0"/>
                </a:lnTo>
                <a:lnTo>
                  <a:pt x="407194" y="0"/>
                </a:lnTo>
                <a:lnTo>
                  <a:pt x="421482" y="0"/>
                </a:lnTo>
                <a:lnTo>
                  <a:pt x="428626" y="0"/>
                </a:lnTo>
                <a:lnTo>
                  <a:pt x="442913" y="0"/>
                </a:lnTo>
                <a:lnTo>
                  <a:pt x="457201" y="7144"/>
                </a:lnTo>
                <a:lnTo>
                  <a:pt x="464344" y="7144"/>
                </a:lnTo>
                <a:lnTo>
                  <a:pt x="478632" y="14288"/>
                </a:lnTo>
                <a:lnTo>
                  <a:pt x="485776" y="21432"/>
                </a:lnTo>
                <a:lnTo>
                  <a:pt x="492919" y="21432"/>
                </a:lnTo>
                <a:lnTo>
                  <a:pt x="492919" y="28575"/>
                </a:lnTo>
                <a:lnTo>
                  <a:pt x="492919" y="35719"/>
                </a:lnTo>
                <a:lnTo>
                  <a:pt x="500063" y="42863"/>
                </a:lnTo>
                <a:lnTo>
                  <a:pt x="500063" y="50007"/>
                </a:lnTo>
                <a:lnTo>
                  <a:pt x="500063" y="57150"/>
                </a:lnTo>
                <a:lnTo>
                  <a:pt x="500063" y="64294"/>
                </a:lnTo>
                <a:lnTo>
                  <a:pt x="492919" y="71438"/>
                </a:lnTo>
                <a:lnTo>
                  <a:pt x="492919" y="78582"/>
                </a:lnTo>
                <a:lnTo>
                  <a:pt x="492919" y="85725"/>
                </a:lnTo>
                <a:lnTo>
                  <a:pt x="485776" y="92869"/>
                </a:lnTo>
                <a:lnTo>
                  <a:pt x="478632" y="92869"/>
                </a:lnTo>
                <a:lnTo>
                  <a:pt x="464344" y="100013"/>
                </a:lnTo>
                <a:lnTo>
                  <a:pt x="457201" y="107157"/>
                </a:lnTo>
                <a:lnTo>
                  <a:pt x="450057" y="114300"/>
                </a:lnTo>
                <a:lnTo>
                  <a:pt x="442913" y="114300"/>
                </a:lnTo>
                <a:lnTo>
                  <a:pt x="428626" y="121444"/>
                </a:lnTo>
                <a:lnTo>
                  <a:pt x="421482" y="121444"/>
                </a:lnTo>
                <a:lnTo>
                  <a:pt x="407194" y="128588"/>
                </a:lnTo>
                <a:lnTo>
                  <a:pt x="392907" y="135732"/>
                </a:lnTo>
                <a:lnTo>
                  <a:pt x="378619" y="135732"/>
                </a:lnTo>
                <a:lnTo>
                  <a:pt x="357188" y="135732"/>
                </a:lnTo>
                <a:lnTo>
                  <a:pt x="350044" y="142875"/>
                </a:lnTo>
                <a:lnTo>
                  <a:pt x="328613" y="142875"/>
                </a:lnTo>
                <a:lnTo>
                  <a:pt x="314326" y="150019"/>
                </a:lnTo>
                <a:lnTo>
                  <a:pt x="300038" y="150019"/>
                </a:lnTo>
                <a:lnTo>
                  <a:pt x="278607" y="150019"/>
                </a:lnTo>
                <a:lnTo>
                  <a:pt x="264319" y="157163"/>
                </a:lnTo>
                <a:lnTo>
                  <a:pt x="242888" y="157163"/>
                </a:lnTo>
                <a:lnTo>
                  <a:pt x="228601" y="157163"/>
                </a:lnTo>
                <a:lnTo>
                  <a:pt x="207169" y="164307"/>
                </a:lnTo>
                <a:lnTo>
                  <a:pt x="192882" y="164307"/>
                </a:lnTo>
                <a:lnTo>
                  <a:pt x="178594" y="164307"/>
                </a:lnTo>
                <a:lnTo>
                  <a:pt x="164307" y="164307"/>
                </a:lnTo>
                <a:lnTo>
                  <a:pt x="142875" y="164307"/>
                </a:lnTo>
                <a:lnTo>
                  <a:pt x="128588" y="171451"/>
                </a:lnTo>
                <a:lnTo>
                  <a:pt x="114300" y="171451"/>
                </a:lnTo>
                <a:lnTo>
                  <a:pt x="100013" y="171451"/>
                </a:lnTo>
                <a:lnTo>
                  <a:pt x="85725" y="178594"/>
                </a:lnTo>
                <a:lnTo>
                  <a:pt x="71438" y="178594"/>
                </a:lnTo>
                <a:lnTo>
                  <a:pt x="64294" y="178594"/>
                </a:lnTo>
                <a:lnTo>
                  <a:pt x="50006" y="178594"/>
                </a:lnTo>
                <a:lnTo>
                  <a:pt x="42863" y="171451"/>
                </a:lnTo>
                <a:lnTo>
                  <a:pt x="35719" y="171451"/>
                </a:lnTo>
                <a:lnTo>
                  <a:pt x="28575" y="171451"/>
                </a:lnTo>
                <a:lnTo>
                  <a:pt x="21431" y="171451"/>
                </a:lnTo>
                <a:lnTo>
                  <a:pt x="14288" y="171451"/>
                </a:lnTo>
                <a:lnTo>
                  <a:pt x="14288" y="171451"/>
                </a:lnTo>
                <a:lnTo>
                  <a:pt x="7144" y="171451"/>
                </a:lnTo>
                <a:lnTo>
                  <a:pt x="7144" y="171451"/>
                </a:lnTo>
                <a:lnTo>
                  <a:pt x="7144" y="171451"/>
                </a:lnTo>
                <a:lnTo>
                  <a:pt x="7144" y="164307"/>
                </a:lnTo>
                <a:lnTo>
                  <a:pt x="7144" y="164307"/>
                </a:lnTo>
                <a:lnTo>
                  <a:pt x="0" y="164307"/>
                </a:lnTo>
                <a:lnTo>
                  <a:pt x="0" y="164307"/>
                </a:lnTo>
                <a:lnTo>
                  <a:pt x="0" y="164307"/>
                </a:lnTo>
                <a:lnTo>
                  <a:pt x="0" y="164307"/>
                </a:lnTo>
                <a:lnTo>
                  <a:pt x="0" y="16430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5107782" y="3757613"/>
            <a:ext cx="21432" cy="221457"/>
          </a:xfrm>
          <a:custGeom>
            <a:avLst/>
            <a:gdLst/>
            <a:ahLst/>
            <a:cxnLst/>
            <a:rect l="0" t="0" r="0" b="0"/>
            <a:pathLst>
              <a:path w="21432" h="221457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3"/>
                </a:lnTo>
                <a:lnTo>
                  <a:pt x="0" y="7143"/>
                </a:lnTo>
                <a:lnTo>
                  <a:pt x="0" y="14287"/>
                </a:lnTo>
                <a:lnTo>
                  <a:pt x="0" y="21431"/>
                </a:lnTo>
                <a:lnTo>
                  <a:pt x="0" y="35718"/>
                </a:lnTo>
                <a:lnTo>
                  <a:pt x="0" y="42862"/>
                </a:lnTo>
                <a:lnTo>
                  <a:pt x="7144" y="50006"/>
                </a:lnTo>
                <a:lnTo>
                  <a:pt x="7144" y="64293"/>
                </a:lnTo>
                <a:lnTo>
                  <a:pt x="7144" y="78581"/>
                </a:lnTo>
                <a:lnTo>
                  <a:pt x="14288" y="92868"/>
                </a:lnTo>
                <a:lnTo>
                  <a:pt x="14288" y="107156"/>
                </a:lnTo>
                <a:lnTo>
                  <a:pt x="14288" y="121443"/>
                </a:lnTo>
                <a:lnTo>
                  <a:pt x="14288" y="135731"/>
                </a:lnTo>
                <a:lnTo>
                  <a:pt x="14288" y="150018"/>
                </a:lnTo>
                <a:lnTo>
                  <a:pt x="14288" y="171450"/>
                </a:lnTo>
                <a:lnTo>
                  <a:pt x="14288" y="185737"/>
                </a:lnTo>
                <a:lnTo>
                  <a:pt x="14288" y="200025"/>
                </a:lnTo>
                <a:lnTo>
                  <a:pt x="21431" y="214312"/>
                </a:lnTo>
                <a:lnTo>
                  <a:pt x="21431" y="221456"/>
                </a:lnTo>
                <a:lnTo>
                  <a:pt x="21431" y="22145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5464970" y="3836194"/>
            <a:ext cx="35719" cy="42863"/>
          </a:xfrm>
          <a:custGeom>
            <a:avLst/>
            <a:gdLst/>
            <a:ahLst/>
            <a:cxnLst/>
            <a:rect l="0" t="0" r="0" b="0"/>
            <a:pathLst>
              <a:path w="35719" h="42863">
                <a:moveTo>
                  <a:pt x="28575" y="28575"/>
                </a:moveTo>
                <a:lnTo>
                  <a:pt x="28575" y="28575"/>
                </a:lnTo>
                <a:lnTo>
                  <a:pt x="28575" y="28575"/>
                </a:lnTo>
                <a:lnTo>
                  <a:pt x="28575" y="28575"/>
                </a:lnTo>
                <a:lnTo>
                  <a:pt x="35718" y="35719"/>
                </a:lnTo>
                <a:lnTo>
                  <a:pt x="35718" y="35719"/>
                </a:lnTo>
                <a:lnTo>
                  <a:pt x="35718" y="35719"/>
                </a:lnTo>
                <a:lnTo>
                  <a:pt x="28575" y="42862"/>
                </a:lnTo>
                <a:lnTo>
                  <a:pt x="28575" y="42862"/>
                </a:lnTo>
                <a:lnTo>
                  <a:pt x="28575" y="42862"/>
                </a:lnTo>
                <a:lnTo>
                  <a:pt x="21431" y="42862"/>
                </a:lnTo>
                <a:lnTo>
                  <a:pt x="14287" y="42862"/>
                </a:lnTo>
                <a:lnTo>
                  <a:pt x="7143" y="42862"/>
                </a:lnTo>
                <a:lnTo>
                  <a:pt x="7143" y="42862"/>
                </a:lnTo>
                <a:lnTo>
                  <a:pt x="7143" y="42862"/>
                </a:lnTo>
                <a:lnTo>
                  <a:pt x="0" y="35719"/>
                </a:lnTo>
                <a:lnTo>
                  <a:pt x="0" y="28575"/>
                </a:lnTo>
                <a:lnTo>
                  <a:pt x="0" y="28575"/>
                </a:lnTo>
                <a:lnTo>
                  <a:pt x="7143" y="21431"/>
                </a:lnTo>
                <a:lnTo>
                  <a:pt x="7143" y="14287"/>
                </a:lnTo>
                <a:lnTo>
                  <a:pt x="7143" y="14287"/>
                </a:lnTo>
                <a:lnTo>
                  <a:pt x="7143" y="7144"/>
                </a:lnTo>
                <a:lnTo>
                  <a:pt x="14287" y="7144"/>
                </a:lnTo>
                <a:lnTo>
                  <a:pt x="21431" y="7144"/>
                </a:lnTo>
                <a:lnTo>
                  <a:pt x="21431" y="0"/>
                </a:lnTo>
                <a:lnTo>
                  <a:pt x="21431" y="0"/>
                </a:lnTo>
                <a:lnTo>
                  <a:pt x="21431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4693444" y="4050506"/>
            <a:ext cx="221458" cy="271464"/>
          </a:xfrm>
          <a:custGeom>
            <a:avLst/>
            <a:gdLst/>
            <a:ahLst/>
            <a:cxnLst/>
            <a:rect l="0" t="0" r="0" b="0"/>
            <a:pathLst>
              <a:path w="221458" h="271464">
                <a:moveTo>
                  <a:pt x="78581" y="85725"/>
                </a:moveTo>
                <a:lnTo>
                  <a:pt x="78581" y="85725"/>
                </a:lnTo>
                <a:lnTo>
                  <a:pt x="78581" y="85725"/>
                </a:lnTo>
                <a:lnTo>
                  <a:pt x="71438" y="78582"/>
                </a:lnTo>
                <a:lnTo>
                  <a:pt x="71438" y="78582"/>
                </a:lnTo>
                <a:lnTo>
                  <a:pt x="71438" y="78582"/>
                </a:lnTo>
                <a:lnTo>
                  <a:pt x="71438" y="71438"/>
                </a:lnTo>
                <a:lnTo>
                  <a:pt x="71438" y="71438"/>
                </a:lnTo>
                <a:lnTo>
                  <a:pt x="64294" y="64294"/>
                </a:lnTo>
                <a:lnTo>
                  <a:pt x="64294" y="57150"/>
                </a:lnTo>
                <a:lnTo>
                  <a:pt x="64294" y="57150"/>
                </a:lnTo>
                <a:lnTo>
                  <a:pt x="64294" y="50007"/>
                </a:lnTo>
                <a:lnTo>
                  <a:pt x="64294" y="42863"/>
                </a:lnTo>
                <a:lnTo>
                  <a:pt x="64294" y="35719"/>
                </a:lnTo>
                <a:lnTo>
                  <a:pt x="64294" y="28575"/>
                </a:lnTo>
                <a:lnTo>
                  <a:pt x="71438" y="21432"/>
                </a:lnTo>
                <a:lnTo>
                  <a:pt x="71438" y="14288"/>
                </a:lnTo>
                <a:lnTo>
                  <a:pt x="78581" y="14288"/>
                </a:lnTo>
                <a:lnTo>
                  <a:pt x="78581" y="7144"/>
                </a:lnTo>
                <a:lnTo>
                  <a:pt x="85725" y="0"/>
                </a:lnTo>
                <a:lnTo>
                  <a:pt x="92869" y="0"/>
                </a:lnTo>
                <a:lnTo>
                  <a:pt x="100013" y="0"/>
                </a:lnTo>
                <a:lnTo>
                  <a:pt x="107156" y="0"/>
                </a:lnTo>
                <a:lnTo>
                  <a:pt x="114300" y="0"/>
                </a:lnTo>
                <a:lnTo>
                  <a:pt x="128588" y="0"/>
                </a:lnTo>
                <a:lnTo>
                  <a:pt x="135731" y="7144"/>
                </a:lnTo>
                <a:lnTo>
                  <a:pt x="150019" y="14288"/>
                </a:lnTo>
                <a:lnTo>
                  <a:pt x="164306" y="21432"/>
                </a:lnTo>
                <a:lnTo>
                  <a:pt x="171450" y="28575"/>
                </a:lnTo>
                <a:lnTo>
                  <a:pt x="178594" y="42863"/>
                </a:lnTo>
                <a:lnTo>
                  <a:pt x="185738" y="50007"/>
                </a:lnTo>
                <a:lnTo>
                  <a:pt x="200026" y="64294"/>
                </a:lnTo>
                <a:lnTo>
                  <a:pt x="200026" y="78582"/>
                </a:lnTo>
                <a:lnTo>
                  <a:pt x="207169" y="100013"/>
                </a:lnTo>
                <a:lnTo>
                  <a:pt x="214313" y="114301"/>
                </a:lnTo>
                <a:lnTo>
                  <a:pt x="214313" y="128588"/>
                </a:lnTo>
                <a:lnTo>
                  <a:pt x="221457" y="142876"/>
                </a:lnTo>
                <a:lnTo>
                  <a:pt x="221457" y="157163"/>
                </a:lnTo>
                <a:lnTo>
                  <a:pt x="214313" y="171451"/>
                </a:lnTo>
                <a:lnTo>
                  <a:pt x="214313" y="192882"/>
                </a:lnTo>
                <a:lnTo>
                  <a:pt x="207169" y="207169"/>
                </a:lnTo>
                <a:lnTo>
                  <a:pt x="200026" y="221457"/>
                </a:lnTo>
                <a:lnTo>
                  <a:pt x="192882" y="228601"/>
                </a:lnTo>
                <a:lnTo>
                  <a:pt x="185738" y="242888"/>
                </a:lnTo>
                <a:lnTo>
                  <a:pt x="171450" y="250032"/>
                </a:lnTo>
                <a:lnTo>
                  <a:pt x="164306" y="257176"/>
                </a:lnTo>
                <a:lnTo>
                  <a:pt x="150019" y="257176"/>
                </a:lnTo>
                <a:lnTo>
                  <a:pt x="128588" y="264319"/>
                </a:lnTo>
                <a:lnTo>
                  <a:pt x="114300" y="271463"/>
                </a:lnTo>
                <a:lnTo>
                  <a:pt x="92869" y="271463"/>
                </a:lnTo>
                <a:lnTo>
                  <a:pt x="78581" y="271463"/>
                </a:lnTo>
                <a:lnTo>
                  <a:pt x="57150" y="271463"/>
                </a:lnTo>
                <a:lnTo>
                  <a:pt x="42863" y="271463"/>
                </a:lnTo>
                <a:lnTo>
                  <a:pt x="28575" y="264319"/>
                </a:lnTo>
                <a:lnTo>
                  <a:pt x="14288" y="264319"/>
                </a:lnTo>
                <a:lnTo>
                  <a:pt x="7144" y="257176"/>
                </a:lnTo>
                <a:lnTo>
                  <a:pt x="0" y="257176"/>
                </a:lnTo>
                <a:lnTo>
                  <a:pt x="0" y="25717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4421982" y="3950494"/>
            <a:ext cx="250032" cy="342901"/>
          </a:xfrm>
          <a:custGeom>
            <a:avLst/>
            <a:gdLst/>
            <a:ahLst/>
            <a:cxnLst/>
            <a:rect l="0" t="0" r="0" b="0"/>
            <a:pathLst>
              <a:path w="250032" h="342901">
                <a:moveTo>
                  <a:pt x="7143" y="342900"/>
                </a:moveTo>
                <a:lnTo>
                  <a:pt x="7143" y="335756"/>
                </a:lnTo>
                <a:lnTo>
                  <a:pt x="0" y="335756"/>
                </a:lnTo>
                <a:lnTo>
                  <a:pt x="7143" y="335756"/>
                </a:lnTo>
                <a:lnTo>
                  <a:pt x="0" y="328613"/>
                </a:lnTo>
                <a:lnTo>
                  <a:pt x="0" y="321469"/>
                </a:lnTo>
                <a:lnTo>
                  <a:pt x="0" y="314325"/>
                </a:lnTo>
                <a:lnTo>
                  <a:pt x="0" y="307181"/>
                </a:lnTo>
                <a:lnTo>
                  <a:pt x="7143" y="300038"/>
                </a:lnTo>
                <a:lnTo>
                  <a:pt x="7143" y="292894"/>
                </a:lnTo>
                <a:lnTo>
                  <a:pt x="7143" y="278606"/>
                </a:lnTo>
                <a:lnTo>
                  <a:pt x="14287" y="264319"/>
                </a:lnTo>
                <a:lnTo>
                  <a:pt x="14287" y="257175"/>
                </a:lnTo>
                <a:lnTo>
                  <a:pt x="21431" y="235744"/>
                </a:lnTo>
                <a:lnTo>
                  <a:pt x="28575" y="221456"/>
                </a:lnTo>
                <a:lnTo>
                  <a:pt x="28575" y="207169"/>
                </a:lnTo>
                <a:lnTo>
                  <a:pt x="35718" y="185737"/>
                </a:lnTo>
                <a:lnTo>
                  <a:pt x="42862" y="171450"/>
                </a:lnTo>
                <a:lnTo>
                  <a:pt x="42862" y="157162"/>
                </a:lnTo>
                <a:lnTo>
                  <a:pt x="50006" y="142875"/>
                </a:lnTo>
                <a:lnTo>
                  <a:pt x="57150" y="121444"/>
                </a:lnTo>
                <a:lnTo>
                  <a:pt x="64293" y="107156"/>
                </a:lnTo>
                <a:lnTo>
                  <a:pt x="71437" y="92869"/>
                </a:lnTo>
                <a:lnTo>
                  <a:pt x="78581" y="78581"/>
                </a:lnTo>
                <a:lnTo>
                  <a:pt x="85725" y="64294"/>
                </a:lnTo>
                <a:lnTo>
                  <a:pt x="100012" y="57150"/>
                </a:lnTo>
                <a:lnTo>
                  <a:pt x="107156" y="42862"/>
                </a:lnTo>
                <a:lnTo>
                  <a:pt x="114300" y="35719"/>
                </a:lnTo>
                <a:lnTo>
                  <a:pt x="128587" y="21431"/>
                </a:lnTo>
                <a:lnTo>
                  <a:pt x="135731" y="14287"/>
                </a:lnTo>
                <a:lnTo>
                  <a:pt x="150018" y="7144"/>
                </a:lnTo>
                <a:lnTo>
                  <a:pt x="157162" y="0"/>
                </a:lnTo>
                <a:lnTo>
                  <a:pt x="171450" y="0"/>
                </a:lnTo>
                <a:lnTo>
                  <a:pt x="185737" y="0"/>
                </a:lnTo>
                <a:lnTo>
                  <a:pt x="192881" y="0"/>
                </a:lnTo>
                <a:lnTo>
                  <a:pt x="207168" y="0"/>
                </a:lnTo>
                <a:lnTo>
                  <a:pt x="214312" y="7144"/>
                </a:lnTo>
                <a:lnTo>
                  <a:pt x="221456" y="7144"/>
                </a:lnTo>
                <a:lnTo>
                  <a:pt x="228600" y="14287"/>
                </a:lnTo>
                <a:lnTo>
                  <a:pt x="235743" y="21431"/>
                </a:lnTo>
                <a:lnTo>
                  <a:pt x="242887" y="35719"/>
                </a:lnTo>
                <a:lnTo>
                  <a:pt x="242887" y="42862"/>
                </a:lnTo>
                <a:lnTo>
                  <a:pt x="250031" y="50006"/>
                </a:lnTo>
                <a:lnTo>
                  <a:pt x="242887" y="64294"/>
                </a:lnTo>
                <a:lnTo>
                  <a:pt x="242887" y="71437"/>
                </a:lnTo>
                <a:lnTo>
                  <a:pt x="235743" y="85725"/>
                </a:lnTo>
                <a:lnTo>
                  <a:pt x="221456" y="92869"/>
                </a:lnTo>
                <a:lnTo>
                  <a:pt x="214312" y="107156"/>
                </a:lnTo>
                <a:lnTo>
                  <a:pt x="207168" y="114300"/>
                </a:lnTo>
                <a:lnTo>
                  <a:pt x="192881" y="121444"/>
                </a:lnTo>
                <a:lnTo>
                  <a:pt x="185737" y="135731"/>
                </a:lnTo>
                <a:lnTo>
                  <a:pt x="171450" y="142875"/>
                </a:lnTo>
                <a:lnTo>
                  <a:pt x="150018" y="142875"/>
                </a:lnTo>
                <a:lnTo>
                  <a:pt x="135731" y="157162"/>
                </a:lnTo>
                <a:lnTo>
                  <a:pt x="114300" y="164306"/>
                </a:lnTo>
                <a:lnTo>
                  <a:pt x="100012" y="164306"/>
                </a:lnTo>
                <a:lnTo>
                  <a:pt x="78581" y="164306"/>
                </a:lnTo>
                <a:lnTo>
                  <a:pt x="64293" y="164306"/>
                </a:lnTo>
                <a:lnTo>
                  <a:pt x="50006" y="164306"/>
                </a:lnTo>
                <a:lnTo>
                  <a:pt x="42862" y="164306"/>
                </a:lnTo>
                <a:lnTo>
                  <a:pt x="42862" y="1643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4557713" y="3643313"/>
            <a:ext cx="21432" cy="278607"/>
          </a:xfrm>
          <a:custGeom>
            <a:avLst/>
            <a:gdLst/>
            <a:ahLst/>
            <a:cxnLst/>
            <a:rect l="0" t="0" r="0" b="0"/>
            <a:pathLst>
              <a:path w="21432" h="278607">
                <a:moveTo>
                  <a:pt x="0" y="7143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3"/>
                </a:lnTo>
                <a:lnTo>
                  <a:pt x="0" y="14287"/>
                </a:lnTo>
                <a:lnTo>
                  <a:pt x="7144" y="21431"/>
                </a:lnTo>
                <a:lnTo>
                  <a:pt x="7144" y="28575"/>
                </a:lnTo>
                <a:lnTo>
                  <a:pt x="7144" y="42862"/>
                </a:lnTo>
                <a:lnTo>
                  <a:pt x="7144" y="57150"/>
                </a:lnTo>
                <a:lnTo>
                  <a:pt x="14287" y="71437"/>
                </a:lnTo>
                <a:lnTo>
                  <a:pt x="14287" y="85725"/>
                </a:lnTo>
                <a:lnTo>
                  <a:pt x="14287" y="107156"/>
                </a:lnTo>
                <a:lnTo>
                  <a:pt x="14287" y="128587"/>
                </a:lnTo>
                <a:lnTo>
                  <a:pt x="14287" y="150018"/>
                </a:lnTo>
                <a:lnTo>
                  <a:pt x="14287" y="178593"/>
                </a:lnTo>
                <a:lnTo>
                  <a:pt x="14287" y="207168"/>
                </a:lnTo>
                <a:lnTo>
                  <a:pt x="14287" y="235743"/>
                </a:lnTo>
                <a:lnTo>
                  <a:pt x="21431" y="278606"/>
                </a:lnTo>
                <a:lnTo>
                  <a:pt x="21431" y="278606"/>
                </a:lnTo>
                <a:lnTo>
                  <a:pt x="21431" y="2786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7900988" y="5136356"/>
            <a:ext cx="571501" cy="157164"/>
          </a:xfrm>
          <a:custGeom>
            <a:avLst/>
            <a:gdLst/>
            <a:ahLst/>
            <a:cxnLst/>
            <a:rect l="0" t="0" r="0" b="0"/>
            <a:pathLst>
              <a:path w="571501" h="157164">
                <a:moveTo>
                  <a:pt x="278607" y="157163"/>
                </a:moveTo>
                <a:lnTo>
                  <a:pt x="278607" y="157163"/>
                </a:lnTo>
                <a:lnTo>
                  <a:pt x="278607" y="150019"/>
                </a:lnTo>
                <a:lnTo>
                  <a:pt x="278607" y="150019"/>
                </a:lnTo>
                <a:lnTo>
                  <a:pt x="271463" y="150019"/>
                </a:lnTo>
                <a:lnTo>
                  <a:pt x="271463" y="150019"/>
                </a:lnTo>
                <a:lnTo>
                  <a:pt x="271463" y="142875"/>
                </a:lnTo>
                <a:lnTo>
                  <a:pt x="271463" y="142875"/>
                </a:lnTo>
                <a:lnTo>
                  <a:pt x="264319" y="135732"/>
                </a:lnTo>
                <a:lnTo>
                  <a:pt x="264319" y="135732"/>
                </a:lnTo>
                <a:lnTo>
                  <a:pt x="264319" y="128588"/>
                </a:lnTo>
                <a:lnTo>
                  <a:pt x="257175" y="121444"/>
                </a:lnTo>
                <a:lnTo>
                  <a:pt x="264319" y="114300"/>
                </a:lnTo>
                <a:lnTo>
                  <a:pt x="264319" y="107157"/>
                </a:lnTo>
                <a:lnTo>
                  <a:pt x="264319" y="92869"/>
                </a:lnTo>
                <a:lnTo>
                  <a:pt x="264319" y="85725"/>
                </a:lnTo>
                <a:lnTo>
                  <a:pt x="264319" y="78582"/>
                </a:lnTo>
                <a:lnTo>
                  <a:pt x="264319" y="64294"/>
                </a:lnTo>
                <a:lnTo>
                  <a:pt x="264319" y="57150"/>
                </a:lnTo>
                <a:lnTo>
                  <a:pt x="264319" y="50007"/>
                </a:lnTo>
                <a:lnTo>
                  <a:pt x="264319" y="42863"/>
                </a:lnTo>
                <a:lnTo>
                  <a:pt x="271463" y="35719"/>
                </a:lnTo>
                <a:lnTo>
                  <a:pt x="271463" y="28575"/>
                </a:lnTo>
                <a:lnTo>
                  <a:pt x="271463" y="21432"/>
                </a:lnTo>
                <a:lnTo>
                  <a:pt x="278607" y="14288"/>
                </a:lnTo>
                <a:lnTo>
                  <a:pt x="278607" y="7144"/>
                </a:lnTo>
                <a:lnTo>
                  <a:pt x="278607" y="7144"/>
                </a:lnTo>
                <a:lnTo>
                  <a:pt x="285750" y="0"/>
                </a:lnTo>
                <a:lnTo>
                  <a:pt x="285750" y="0"/>
                </a:lnTo>
                <a:lnTo>
                  <a:pt x="292894" y="0"/>
                </a:lnTo>
                <a:lnTo>
                  <a:pt x="292894" y="0"/>
                </a:lnTo>
                <a:lnTo>
                  <a:pt x="307182" y="0"/>
                </a:lnTo>
                <a:lnTo>
                  <a:pt x="314325" y="7144"/>
                </a:lnTo>
                <a:lnTo>
                  <a:pt x="314325" y="7144"/>
                </a:lnTo>
                <a:lnTo>
                  <a:pt x="328613" y="14288"/>
                </a:lnTo>
                <a:lnTo>
                  <a:pt x="335757" y="14288"/>
                </a:lnTo>
                <a:lnTo>
                  <a:pt x="350044" y="21432"/>
                </a:lnTo>
                <a:lnTo>
                  <a:pt x="357188" y="21432"/>
                </a:lnTo>
                <a:lnTo>
                  <a:pt x="371475" y="28575"/>
                </a:lnTo>
                <a:lnTo>
                  <a:pt x="385763" y="28575"/>
                </a:lnTo>
                <a:lnTo>
                  <a:pt x="400050" y="28575"/>
                </a:lnTo>
                <a:lnTo>
                  <a:pt x="421482" y="35719"/>
                </a:lnTo>
                <a:lnTo>
                  <a:pt x="435769" y="35719"/>
                </a:lnTo>
                <a:lnTo>
                  <a:pt x="450057" y="35719"/>
                </a:lnTo>
                <a:lnTo>
                  <a:pt x="464344" y="35719"/>
                </a:lnTo>
                <a:lnTo>
                  <a:pt x="485775" y="35719"/>
                </a:lnTo>
                <a:lnTo>
                  <a:pt x="500063" y="28575"/>
                </a:lnTo>
                <a:lnTo>
                  <a:pt x="514350" y="28575"/>
                </a:lnTo>
                <a:lnTo>
                  <a:pt x="521494" y="28575"/>
                </a:lnTo>
                <a:lnTo>
                  <a:pt x="535782" y="21432"/>
                </a:lnTo>
                <a:lnTo>
                  <a:pt x="542925" y="21432"/>
                </a:lnTo>
                <a:lnTo>
                  <a:pt x="557213" y="14288"/>
                </a:lnTo>
                <a:lnTo>
                  <a:pt x="564357" y="14288"/>
                </a:lnTo>
                <a:lnTo>
                  <a:pt x="564357" y="14288"/>
                </a:lnTo>
                <a:lnTo>
                  <a:pt x="571500" y="7144"/>
                </a:lnTo>
                <a:lnTo>
                  <a:pt x="571500" y="7144"/>
                </a:lnTo>
                <a:lnTo>
                  <a:pt x="571500" y="7144"/>
                </a:lnTo>
                <a:lnTo>
                  <a:pt x="571500" y="7144"/>
                </a:lnTo>
                <a:lnTo>
                  <a:pt x="571500" y="7144"/>
                </a:lnTo>
                <a:lnTo>
                  <a:pt x="571500" y="7144"/>
                </a:lnTo>
                <a:lnTo>
                  <a:pt x="571500" y="7144"/>
                </a:lnTo>
                <a:lnTo>
                  <a:pt x="571500" y="7144"/>
                </a:lnTo>
                <a:lnTo>
                  <a:pt x="564357" y="7144"/>
                </a:lnTo>
                <a:lnTo>
                  <a:pt x="564357" y="7144"/>
                </a:lnTo>
                <a:lnTo>
                  <a:pt x="557213" y="7144"/>
                </a:lnTo>
                <a:lnTo>
                  <a:pt x="550069" y="7144"/>
                </a:lnTo>
                <a:lnTo>
                  <a:pt x="542925" y="14288"/>
                </a:lnTo>
                <a:lnTo>
                  <a:pt x="535782" y="14288"/>
                </a:lnTo>
                <a:lnTo>
                  <a:pt x="528638" y="21432"/>
                </a:lnTo>
                <a:lnTo>
                  <a:pt x="521494" y="28575"/>
                </a:lnTo>
                <a:lnTo>
                  <a:pt x="507207" y="28575"/>
                </a:lnTo>
                <a:lnTo>
                  <a:pt x="500063" y="35719"/>
                </a:lnTo>
                <a:lnTo>
                  <a:pt x="492919" y="42863"/>
                </a:lnTo>
                <a:lnTo>
                  <a:pt x="478632" y="50007"/>
                </a:lnTo>
                <a:lnTo>
                  <a:pt x="464344" y="50007"/>
                </a:lnTo>
                <a:lnTo>
                  <a:pt x="457200" y="57150"/>
                </a:lnTo>
                <a:lnTo>
                  <a:pt x="442913" y="64294"/>
                </a:lnTo>
                <a:lnTo>
                  <a:pt x="421482" y="71438"/>
                </a:lnTo>
                <a:lnTo>
                  <a:pt x="414338" y="78582"/>
                </a:lnTo>
                <a:lnTo>
                  <a:pt x="400050" y="85725"/>
                </a:lnTo>
                <a:lnTo>
                  <a:pt x="385763" y="92869"/>
                </a:lnTo>
                <a:lnTo>
                  <a:pt x="364332" y="92869"/>
                </a:lnTo>
                <a:lnTo>
                  <a:pt x="350044" y="100013"/>
                </a:lnTo>
                <a:lnTo>
                  <a:pt x="335757" y="107157"/>
                </a:lnTo>
                <a:lnTo>
                  <a:pt x="314325" y="114300"/>
                </a:lnTo>
                <a:lnTo>
                  <a:pt x="300038" y="121444"/>
                </a:lnTo>
                <a:lnTo>
                  <a:pt x="278607" y="121444"/>
                </a:lnTo>
                <a:lnTo>
                  <a:pt x="264319" y="128588"/>
                </a:lnTo>
                <a:lnTo>
                  <a:pt x="250032" y="128588"/>
                </a:lnTo>
                <a:lnTo>
                  <a:pt x="235744" y="135732"/>
                </a:lnTo>
                <a:lnTo>
                  <a:pt x="214313" y="135732"/>
                </a:lnTo>
                <a:lnTo>
                  <a:pt x="200025" y="142875"/>
                </a:lnTo>
                <a:lnTo>
                  <a:pt x="185738" y="142875"/>
                </a:lnTo>
                <a:lnTo>
                  <a:pt x="171450" y="142875"/>
                </a:lnTo>
                <a:lnTo>
                  <a:pt x="150019" y="142875"/>
                </a:lnTo>
                <a:lnTo>
                  <a:pt x="135732" y="142875"/>
                </a:lnTo>
                <a:lnTo>
                  <a:pt x="128588" y="142875"/>
                </a:lnTo>
                <a:lnTo>
                  <a:pt x="114300" y="142875"/>
                </a:lnTo>
                <a:lnTo>
                  <a:pt x="100013" y="142875"/>
                </a:lnTo>
                <a:lnTo>
                  <a:pt x="92869" y="142875"/>
                </a:lnTo>
                <a:lnTo>
                  <a:pt x="85725" y="135732"/>
                </a:lnTo>
                <a:lnTo>
                  <a:pt x="71438" y="135732"/>
                </a:lnTo>
                <a:lnTo>
                  <a:pt x="64294" y="135732"/>
                </a:lnTo>
                <a:lnTo>
                  <a:pt x="57150" y="128588"/>
                </a:lnTo>
                <a:lnTo>
                  <a:pt x="50007" y="128588"/>
                </a:lnTo>
                <a:lnTo>
                  <a:pt x="35719" y="128588"/>
                </a:lnTo>
                <a:lnTo>
                  <a:pt x="35719" y="128588"/>
                </a:lnTo>
                <a:lnTo>
                  <a:pt x="28575" y="128588"/>
                </a:lnTo>
                <a:lnTo>
                  <a:pt x="28575" y="128588"/>
                </a:lnTo>
                <a:lnTo>
                  <a:pt x="21432" y="121444"/>
                </a:lnTo>
                <a:lnTo>
                  <a:pt x="14288" y="121444"/>
                </a:lnTo>
                <a:lnTo>
                  <a:pt x="7144" y="121444"/>
                </a:lnTo>
                <a:lnTo>
                  <a:pt x="7144" y="114300"/>
                </a:lnTo>
                <a:lnTo>
                  <a:pt x="7144" y="114300"/>
                </a:lnTo>
                <a:lnTo>
                  <a:pt x="0" y="114300"/>
                </a:lnTo>
                <a:lnTo>
                  <a:pt x="0" y="114300"/>
                </a:lnTo>
                <a:lnTo>
                  <a:pt x="0" y="114300"/>
                </a:lnTo>
                <a:lnTo>
                  <a:pt x="0" y="1143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7679532" y="5029200"/>
            <a:ext cx="300039" cy="378620"/>
          </a:xfrm>
          <a:custGeom>
            <a:avLst/>
            <a:gdLst/>
            <a:ahLst/>
            <a:cxnLst/>
            <a:rect l="0" t="0" r="0" b="0"/>
            <a:pathLst>
              <a:path w="300039" h="378620">
                <a:moveTo>
                  <a:pt x="100013" y="378619"/>
                </a:moveTo>
                <a:lnTo>
                  <a:pt x="100013" y="371475"/>
                </a:lnTo>
                <a:lnTo>
                  <a:pt x="100013" y="371475"/>
                </a:lnTo>
                <a:lnTo>
                  <a:pt x="100013" y="364331"/>
                </a:lnTo>
                <a:lnTo>
                  <a:pt x="92869" y="364331"/>
                </a:lnTo>
                <a:lnTo>
                  <a:pt x="92869" y="357188"/>
                </a:lnTo>
                <a:lnTo>
                  <a:pt x="85725" y="350044"/>
                </a:lnTo>
                <a:lnTo>
                  <a:pt x="85725" y="350044"/>
                </a:lnTo>
                <a:lnTo>
                  <a:pt x="85725" y="342900"/>
                </a:lnTo>
                <a:lnTo>
                  <a:pt x="78581" y="328613"/>
                </a:lnTo>
                <a:lnTo>
                  <a:pt x="78581" y="321469"/>
                </a:lnTo>
                <a:lnTo>
                  <a:pt x="71438" y="314325"/>
                </a:lnTo>
                <a:lnTo>
                  <a:pt x="71438" y="300038"/>
                </a:lnTo>
                <a:lnTo>
                  <a:pt x="64294" y="285750"/>
                </a:lnTo>
                <a:lnTo>
                  <a:pt x="64294" y="271463"/>
                </a:lnTo>
                <a:lnTo>
                  <a:pt x="57150" y="264319"/>
                </a:lnTo>
                <a:lnTo>
                  <a:pt x="57150" y="250031"/>
                </a:lnTo>
                <a:lnTo>
                  <a:pt x="57150" y="235744"/>
                </a:lnTo>
                <a:lnTo>
                  <a:pt x="57150" y="221456"/>
                </a:lnTo>
                <a:lnTo>
                  <a:pt x="57150" y="200025"/>
                </a:lnTo>
                <a:lnTo>
                  <a:pt x="57150" y="185738"/>
                </a:lnTo>
                <a:lnTo>
                  <a:pt x="57150" y="171450"/>
                </a:lnTo>
                <a:lnTo>
                  <a:pt x="64294" y="157163"/>
                </a:lnTo>
                <a:lnTo>
                  <a:pt x="64294" y="142875"/>
                </a:lnTo>
                <a:lnTo>
                  <a:pt x="71438" y="128588"/>
                </a:lnTo>
                <a:lnTo>
                  <a:pt x="71438" y="114300"/>
                </a:lnTo>
                <a:lnTo>
                  <a:pt x="78581" y="100013"/>
                </a:lnTo>
                <a:lnTo>
                  <a:pt x="85725" y="85725"/>
                </a:lnTo>
                <a:lnTo>
                  <a:pt x="100013" y="71438"/>
                </a:lnTo>
                <a:lnTo>
                  <a:pt x="107156" y="64294"/>
                </a:lnTo>
                <a:lnTo>
                  <a:pt x="107156" y="50006"/>
                </a:lnTo>
                <a:lnTo>
                  <a:pt x="121444" y="35719"/>
                </a:lnTo>
                <a:lnTo>
                  <a:pt x="135731" y="28575"/>
                </a:lnTo>
                <a:lnTo>
                  <a:pt x="142875" y="21431"/>
                </a:lnTo>
                <a:lnTo>
                  <a:pt x="157163" y="14288"/>
                </a:lnTo>
                <a:lnTo>
                  <a:pt x="171450" y="14288"/>
                </a:lnTo>
                <a:lnTo>
                  <a:pt x="185738" y="7144"/>
                </a:lnTo>
                <a:lnTo>
                  <a:pt x="200025" y="7144"/>
                </a:lnTo>
                <a:lnTo>
                  <a:pt x="214313" y="0"/>
                </a:lnTo>
                <a:lnTo>
                  <a:pt x="228600" y="0"/>
                </a:lnTo>
                <a:lnTo>
                  <a:pt x="242888" y="7144"/>
                </a:lnTo>
                <a:lnTo>
                  <a:pt x="250031" y="7144"/>
                </a:lnTo>
                <a:lnTo>
                  <a:pt x="264319" y="14288"/>
                </a:lnTo>
                <a:lnTo>
                  <a:pt x="271463" y="21431"/>
                </a:lnTo>
                <a:lnTo>
                  <a:pt x="285750" y="28575"/>
                </a:lnTo>
                <a:lnTo>
                  <a:pt x="285750" y="35719"/>
                </a:lnTo>
                <a:lnTo>
                  <a:pt x="292894" y="42863"/>
                </a:lnTo>
                <a:lnTo>
                  <a:pt x="300038" y="57150"/>
                </a:lnTo>
                <a:lnTo>
                  <a:pt x="300038" y="71438"/>
                </a:lnTo>
                <a:lnTo>
                  <a:pt x="300038" y="85725"/>
                </a:lnTo>
                <a:lnTo>
                  <a:pt x="300038" y="100013"/>
                </a:lnTo>
                <a:lnTo>
                  <a:pt x="292894" y="107156"/>
                </a:lnTo>
                <a:lnTo>
                  <a:pt x="285750" y="121444"/>
                </a:lnTo>
                <a:lnTo>
                  <a:pt x="278606" y="135731"/>
                </a:lnTo>
                <a:lnTo>
                  <a:pt x="271463" y="150019"/>
                </a:lnTo>
                <a:lnTo>
                  <a:pt x="257175" y="164306"/>
                </a:lnTo>
                <a:lnTo>
                  <a:pt x="242888" y="171450"/>
                </a:lnTo>
                <a:lnTo>
                  <a:pt x="221456" y="185738"/>
                </a:lnTo>
                <a:lnTo>
                  <a:pt x="207169" y="192881"/>
                </a:lnTo>
                <a:lnTo>
                  <a:pt x="185738" y="207169"/>
                </a:lnTo>
                <a:lnTo>
                  <a:pt x="164306" y="214313"/>
                </a:lnTo>
                <a:lnTo>
                  <a:pt x="142875" y="214313"/>
                </a:lnTo>
                <a:lnTo>
                  <a:pt x="128588" y="221456"/>
                </a:lnTo>
                <a:lnTo>
                  <a:pt x="107156" y="228600"/>
                </a:lnTo>
                <a:lnTo>
                  <a:pt x="92869" y="228600"/>
                </a:lnTo>
                <a:lnTo>
                  <a:pt x="71438" y="228600"/>
                </a:lnTo>
                <a:lnTo>
                  <a:pt x="57150" y="228600"/>
                </a:lnTo>
                <a:lnTo>
                  <a:pt x="35719" y="228600"/>
                </a:lnTo>
                <a:lnTo>
                  <a:pt x="21431" y="221456"/>
                </a:lnTo>
                <a:lnTo>
                  <a:pt x="7144" y="214313"/>
                </a:lnTo>
                <a:lnTo>
                  <a:pt x="0" y="214313"/>
                </a:lnTo>
                <a:lnTo>
                  <a:pt x="0" y="214313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7729538" y="4643438"/>
            <a:ext cx="28576" cy="357188"/>
          </a:xfrm>
          <a:custGeom>
            <a:avLst/>
            <a:gdLst/>
            <a:ahLst/>
            <a:cxnLst/>
            <a:rect l="0" t="0" r="0" b="0"/>
            <a:pathLst>
              <a:path w="28576" h="357188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7144"/>
                </a:lnTo>
                <a:lnTo>
                  <a:pt x="7144" y="14287"/>
                </a:lnTo>
                <a:lnTo>
                  <a:pt x="7144" y="21431"/>
                </a:lnTo>
                <a:lnTo>
                  <a:pt x="14288" y="28575"/>
                </a:lnTo>
                <a:lnTo>
                  <a:pt x="14288" y="42862"/>
                </a:lnTo>
                <a:lnTo>
                  <a:pt x="21432" y="57150"/>
                </a:lnTo>
                <a:lnTo>
                  <a:pt x="21432" y="71437"/>
                </a:lnTo>
                <a:lnTo>
                  <a:pt x="21432" y="85725"/>
                </a:lnTo>
                <a:lnTo>
                  <a:pt x="21432" y="107156"/>
                </a:lnTo>
                <a:lnTo>
                  <a:pt x="21432" y="121444"/>
                </a:lnTo>
                <a:lnTo>
                  <a:pt x="21432" y="142875"/>
                </a:lnTo>
                <a:lnTo>
                  <a:pt x="28575" y="164306"/>
                </a:lnTo>
                <a:lnTo>
                  <a:pt x="28575" y="185737"/>
                </a:lnTo>
                <a:lnTo>
                  <a:pt x="28575" y="207169"/>
                </a:lnTo>
                <a:lnTo>
                  <a:pt x="28575" y="228600"/>
                </a:lnTo>
                <a:lnTo>
                  <a:pt x="28575" y="250031"/>
                </a:lnTo>
                <a:lnTo>
                  <a:pt x="28575" y="271462"/>
                </a:lnTo>
                <a:lnTo>
                  <a:pt x="28575" y="292893"/>
                </a:lnTo>
                <a:lnTo>
                  <a:pt x="28575" y="314325"/>
                </a:lnTo>
                <a:lnTo>
                  <a:pt x="28575" y="335756"/>
                </a:lnTo>
                <a:lnTo>
                  <a:pt x="28575" y="357187"/>
                </a:lnTo>
                <a:lnTo>
                  <a:pt x="28575" y="357187"/>
                </a:lnTo>
                <a:lnTo>
                  <a:pt x="28575" y="357187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7872413" y="4886325"/>
            <a:ext cx="21433" cy="28576"/>
          </a:xfrm>
          <a:custGeom>
            <a:avLst/>
            <a:gdLst/>
            <a:ahLst/>
            <a:cxnLst/>
            <a:rect l="0" t="0" r="0" b="0"/>
            <a:pathLst>
              <a:path w="21433" h="28576">
                <a:moveTo>
                  <a:pt x="21432" y="28575"/>
                </a:moveTo>
                <a:lnTo>
                  <a:pt x="21432" y="28575"/>
                </a:lnTo>
                <a:lnTo>
                  <a:pt x="21432" y="28575"/>
                </a:lnTo>
                <a:lnTo>
                  <a:pt x="21432" y="28575"/>
                </a:lnTo>
                <a:lnTo>
                  <a:pt x="21432" y="28575"/>
                </a:lnTo>
                <a:lnTo>
                  <a:pt x="21432" y="28575"/>
                </a:lnTo>
                <a:lnTo>
                  <a:pt x="21432" y="28575"/>
                </a:lnTo>
                <a:lnTo>
                  <a:pt x="21432" y="28575"/>
                </a:lnTo>
                <a:lnTo>
                  <a:pt x="14288" y="28575"/>
                </a:lnTo>
                <a:lnTo>
                  <a:pt x="14288" y="28575"/>
                </a:lnTo>
                <a:lnTo>
                  <a:pt x="7144" y="28575"/>
                </a:lnTo>
                <a:lnTo>
                  <a:pt x="7144" y="28575"/>
                </a:lnTo>
                <a:lnTo>
                  <a:pt x="7144" y="28575"/>
                </a:lnTo>
                <a:lnTo>
                  <a:pt x="0" y="28575"/>
                </a:lnTo>
                <a:lnTo>
                  <a:pt x="0" y="28575"/>
                </a:lnTo>
                <a:lnTo>
                  <a:pt x="0" y="21431"/>
                </a:lnTo>
                <a:lnTo>
                  <a:pt x="0" y="21431"/>
                </a:lnTo>
                <a:lnTo>
                  <a:pt x="0" y="14288"/>
                </a:lnTo>
                <a:lnTo>
                  <a:pt x="0" y="14288"/>
                </a:lnTo>
                <a:lnTo>
                  <a:pt x="0" y="14288"/>
                </a:lnTo>
                <a:lnTo>
                  <a:pt x="0" y="7144"/>
                </a:lnTo>
                <a:lnTo>
                  <a:pt x="0" y="7144"/>
                </a:lnTo>
                <a:lnTo>
                  <a:pt x="7144" y="0"/>
                </a:lnTo>
                <a:lnTo>
                  <a:pt x="7144" y="0"/>
                </a:lnTo>
                <a:lnTo>
                  <a:pt x="7144" y="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7193757" y="5107781"/>
            <a:ext cx="471489" cy="414339"/>
          </a:xfrm>
          <a:custGeom>
            <a:avLst/>
            <a:gdLst/>
            <a:ahLst/>
            <a:cxnLst/>
            <a:rect l="0" t="0" r="0" b="0"/>
            <a:pathLst>
              <a:path w="471489" h="414339">
                <a:moveTo>
                  <a:pt x="435769" y="0"/>
                </a:moveTo>
                <a:lnTo>
                  <a:pt x="435769" y="0"/>
                </a:lnTo>
                <a:lnTo>
                  <a:pt x="435769" y="0"/>
                </a:lnTo>
                <a:lnTo>
                  <a:pt x="435769" y="0"/>
                </a:lnTo>
                <a:lnTo>
                  <a:pt x="435769" y="0"/>
                </a:lnTo>
                <a:lnTo>
                  <a:pt x="435769" y="0"/>
                </a:lnTo>
                <a:lnTo>
                  <a:pt x="435769" y="0"/>
                </a:lnTo>
                <a:lnTo>
                  <a:pt x="435769" y="0"/>
                </a:lnTo>
                <a:lnTo>
                  <a:pt x="435769" y="0"/>
                </a:lnTo>
                <a:lnTo>
                  <a:pt x="442913" y="7144"/>
                </a:lnTo>
                <a:lnTo>
                  <a:pt x="442913" y="7144"/>
                </a:lnTo>
                <a:lnTo>
                  <a:pt x="450056" y="14288"/>
                </a:lnTo>
                <a:lnTo>
                  <a:pt x="450056" y="21432"/>
                </a:lnTo>
                <a:lnTo>
                  <a:pt x="457200" y="28575"/>
                </a:lnTo>
                <a:lnTo>
                  <a:pt x="457200" y="35719"/>
                </a:lnTo>
                <a:lnTo>
                  <a:pt x="464344" y="42863"/>
                </a:lnTo>
                <a:lnTo>
                  <a:pt x="464344" y="50007"/>
                </a:lnTo>
                <a:lnTo>
                  <a:pt x="471488" y="57150"/>
                </a:lnTo>
                <a:lnTo>
                  <a:pt x="471488" y="71438"/>
                </a:lnTo>
                <a:lnTo>
                  <a:pt x="471488" y="78582"/>
                </a:lnTo>
                <a:lnTo>
                  <a:pt x="464344" y="85725"/>
                </a:lnTo>
                <a:lnTo>
                  <a:pt x="464344" y="100013"/>
                </a:lnTo>
                <a:lnTo>
                  <a:pt x="457200" y="107157"/>
                </a:lnTo>
                <a:lnTo>
                  <a:pt x="457200" y="114300"/>
                </a:lnTo>
                <a:lnTo>
                  <a:pt x="450056" y="121444"/>
                </a:lnTo>
                <a:lnTo>
                  <a:pt x="442913" y="128588"/>
                </a:lnTo>
                <a:lnTo>
                  <a:pt x="435769" y="128588"/>
                </a:lnTo>
                <a:lnTo>
                  <a:pt x="428625" y="135732"/>
                </a:lnTo>
                <a:lnTo>
                  <a:pt x="421481" y="135732"/>
                </a:lnTo>
                <a:lnTo>
                  <a:pt x="414338" y="135732"/>
                </a:lnTo>
                <a:lnTo>
                  <a:pt x="407194" y="135732"/>
                </a:lnTo>
                <a:lnTo>
                  <a:pt x="392906" y="135732"/>
                </a:lnTo>
                <a:lnTo>
                  <a:pt x="392906" y="128588"/>
                </a:lnTo>
                <a:lnTo>
                  <a:pt x="378619" y="121444"/>
                </a:lnTo>
                <a:lnTo>
                  <a:pt x="378619" y="114300"/>
                </a:lnTo>
                <a:lnTo>
                  <a:pt x="364331" y="107157"/>
                </a:lnTo>
                <a:lnTo>
                  <a:pt x="357188" y="100013"/>
                </a:lnTo>
                <a:lnTo>
                  <a:pt x="350044" y="92869"/>
                </a:lnTo>
                <a:lnTo>
                  <a:pt x="342900" y="85725"/>
                </a:lnTo>
                <a:lnTo>
                  <a:pt x="335756" y="71438"/>
                </a:lnTo>
                <a:lnTo>
                  <a:pt x="335756" y="64294"/>
                </a:lnTo>
                <a:lnTo>
                  <a:pt x="328613" y="57150"/>
                </a:lnTo>
                <a:lnTo>
                  <a:pt x="321469" y="50007"/>
                </a:lnTo>
                <a:lnTo>
                  <a:pt x="314325" y="42863"/>
                </a:lnTo>
                <a:lnTo>
                  <a:pt x="314325" y="35719"/>
                </a:lnTo>
                <a:lnTo>
                  <a:pt x="307181" y="28575"/>
                </a:lnTo>
                <a:lnTo>
                  <a:pt x="307181" y="28575"/>
                </a:lnTo>
                <a:lnTo>
                  <a:pt x="300038" y="21432"/>
                </a:lnTo>
                <a:lnTo>
                  <a:pt x="300038" y="21432"/>
                </a:lnTo>
                <a:lnTo>
                  <a:pt x="300038" y="21432"/>
                </a:lnTo>
                <a:lnTo>
                  <a:pt x="300038" y="21432"/>
                </a:lnTo>
                <a:lnTo>
                  <a:pt x="307181" y="21432"/>
                </a:lnTo>
                <a:lnTo>
                  <a:pt x="307181" y="28575"/>
                </a:lnTo>
                <a:lnTo>
                  <a:pt x="307181" y="35719"/>
                </a:lnTo>
                <a:lnTo>
                  <a:pt x="314325" y="42863"/>
                </a:lnTo>
                <a:lnTo>
                  <a:pt x="314325" y="50007"/>
                </a:lnTo>
                <a:lnTo>
                  <a:pt x="314325" y="57150"/>
                </a:lnTo>
                <a:lnTo>
                  <a:pt x="321469" y="71438"/>
                </a:lnTo>
                <a:lnTo>
                  <a:pt x="328613" y="85725"/>
                </a:lnTo>
                <a:lnTo>
                  <a:pt x="335756" y="107157"/>
                </a:lnTo>
                <a:lnTo>
                  <a:pt x="335756" y="121444"/>
                </a:lnTo>
                <a:lnTo>
                  <a:pt x="342900" y="142875"/>
                </a:lnTo>
                <a:lnTo>
                  <a:pt x="342900" y="164307"/>
                </a:lnTo>
                <a:lnTo>
                  <a:pt x="342900" y="185738"/>
                </a:lnTo>
                <a:lnTo>
                  <a:pt x="342900" y="207169"/>
                </a:lnTo>
                <a:lnTo>
                  <a:pt x="335756" y="228600"/>
                </a:lnTo>
                <a:lnTo>
                  <a:pt x="335756" y="257175"/>
                </a:lnTo>
                <a:lnTo>
                  <a:pt x="328613" y="278607"/>
                </a:lnTo>
                <a:lnTo>
                  <a:pt x="321469" y="292894"/>
                </a:lnTo>
                <a:lnTo>
                  <a:pt x="314325" y="314325"/>
                </a:lnTo>
                <a:lnTo>
                  <a:pt x="307181" y="335757"/>
                </a:lnTo>
                <a:lnTo>
                  <a:pt x="292894" y="350044"/>
                </a:lnTo>
                <a:lnTo>
                  <a:pt x="278606" y="364332"/>
                </a:lnTo>
                <a:lnTo>
                  <a:pt x="264319" y="378619"/>
                </a:lnTo>
                <a:lnTo>
                  <a:pt x="250031" y="392907"/>
                </a:lnTo>
                <a:lnTo>
                  <a:pt x="235744" y="400050"/>
                </a:lnTo>
                <a:lnTo>
                  <a:pt x="221456" y="407194"/>
                </a:lnTo>
                <a:lnTo>
                  <a:pt x="207169" y="407194"/>
                </a:lnTo>
                <a:lnTo>
                  <a:pt x="192881" y="414338"/>
                </a:lnTo>
                <a:lnTo>
                  <a:pt x="171450" y="414338"/>
                </a:lnTo>
                <a:lnTo>
                  <a:pt x="157163" y="407194"/>
                </a:lnTo>
                <a:lnTo>
                  <a:pt x="142875" y="407194"/>
                </a:lnTo>
                <a:lnTo>
                  <a:pt x="128588" y="400050"/>
                </a:lnTo>
                <a:lnTo>
                  <a:pt x="107156" y="400050"/>
                </a:lnTo>
                <a:lnTo>
                  <a:pt x="92869" y="392907"/>
                </a:lnTo>
                <a:lnTo>
                  <a:pt x="78581" y="385763"/>
                </a:lnTo>
                <a:lnTo>
                  <a:pt x="57150" y="378619"/>
                </a:lnTo>
                <a:lnTo>
                  <a:pt x="50006" y="371475"/>
                </a:lnTo>
                <a:lnTo>
                  <a:pt x="35719" y="364332"/>
                </a:lnTo>
                <a:lnTo>
                  <a:pt x="21431" y="357188"/>
                </a:lnTo>
                <a:lnTo>
                  <a:pt x="7144" y="350044"/>
                </a:lnTo>
                <a:lnTo>
                  <a:pt x="0" y="350044"/>
                </a:lnTo>
                <a:lnTo>
                  <a:pt x="0" y="342900"/>
                </a:lnTo>
                <a:lnTo>
                  <a:pt x="0" y="342900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7636670" y="5407819"/>
            <a:ext cx="7144" cy="64295"/>
          </a:xfrm>
          <a:custGeom>
            <a:avLst/>
            <a:gdLst/>
            <a:ahLst/>
            <a:cxnLst/>
            <a:rect l="0" t="0" r="0" b="0"/>
            <a:pathLst>
              <a:path w="7144" h="64295">
                <a:moveTo>
                  <a:pt x="7143" y="0"/>
                </a:move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0"/>
                </a:lnTo>
                <a:lnTo>
                  <a:pt x="7143" y="7144"/>
                </a:lnTo>
                <a:lnTo>
                  <a:pt x="7143" y="7144"/>
                </a:lnTo>
                <a:lnTo>
                  <a:pt x="7143" y="14287"/>
                </a:lnTo>
                <a:lnTo>
                  <a:pt x="7143" y="28575"/>
                </a:lnTo>
                <a:lnTo>
                  <a:pt x="7143" y="35719"/>
                </a:lnTo>
                <a:lnTo>
                  <a:pt x="7143" y="42862"/>
                </a:lnTo>
                <a:lnTo>
                  <a:pt x="7143" y="57150"/>
                </a:lnTo>
                <a:lnTo>
                  <a:pt x="0" y="57150"/>
                </a:lnTo>
                <a:lnTo>
                  <a:pt x="0" y="64294"/>
                </a:lnTo>
                <a:lnTo>
                  <a:pt x="0" y="64294"/>
                </a:lnTo>
                <a:lnTo>
                  <a:pt x="0" y="6429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84" name="Freeform 16383"/>
          <p:cNvSpPr/>
          <p:nvPr/>
        </p:nvSpPr>
        <p:spPr>
          <a:xfrm>
            <a:off x="7558088" y="5472113"/>
            <a:ext cx="21433" cy="50007"/>
          </a:xfrm>
          <a:custGeom>
            <a:avLst/>
            <a:gdLst/>
            <a:ahLst/>
            <a:cxnLst/>
            <a:rect l="0" t="0" r="0" b="0"/>
            <a:pathLst>
              <a:path w="21433" h="50007">
                <a:moveTo>
                  <a:pt x="21432" y="0"/>
                </a:moveTo>
                <a:lnTo>
                  <a:pt x="14288" y="7143"/>
                </a:lnTo>
                <a:lnTo>
                  <a:pt x="14288" y="14287"/>
                </a:lnTo>
                <a:lnTo>
                  <a:pt x="14288" y="14287"/>
                </a:lnTo>
                <a:lnTo>
                  <a:pt x="7144" y="21431"/>
                </a:lnTo>
                <a:lnTo>
                  <a:pt x="7144" y="28575"/>
                </a:lnTo>
                <a:lnTo>
                  <a:pt x="0" y="35718"/>
                </a:lnTo>
                <a:lnTo>
                  <a:pt x="0" y="42862"/>
                </a:lnTo>
                <a:lnTo>
                  <a:pt x="0" y="50006"/>
                </a:lnTo>
                <a:lnTo>
                  <a:pt x="0" y="50006"/>
                </a:lnTo>
                <a:lnTo>
                  <a:pt x="0" y="50006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85" name="Freeform 16384"/>
          <p:cNvSpPr/>
          <p:nvPr/>
        </p:nvSpPr>
        <p:spPr>
          <a:xfrm>
            <a:off x="7150895" y="5086350"/>
            <a:ext cx="178594" cy="200026"/>
          </a:xfrm>
          <a:custGeom>
            <a:avLst/>
            <a:gdLst/>
            <a:ahLst/>
            <a:cxnLst/>
            <a:rect l="0" t="0" r="0" b="0"/>
            <a:pathLst>
              <a:path w="178594" h="200026">
                <a:moveTo>
                  <a:pt x="150018" y="35719"/>
                </a:moveTo>
                <a:lnTo>
                  <a:pt x="150018" y="35719"/>
                </a:lnTo>
                <a:lnTo>
                  <a:pt x="157162" y="35719"/>
                </a:lnTo>
                <a:lnTo>
                  <a:pt x="157162" y="35719"/>
                </a:lnTo>
                <a:lnTo>
                  <a:pt x="157162" y="35719"/>
                </a:lnTo>
                <a:lnTo>
                  <a:pt x="164306" y="42863"/>
                </a:lnTo>
                <a:lnTo>
                  <a:pt x="171450" y="50006"/>
                </a:lnTo>
                <a:lnTo>
                  <a:pt x="178593" y="64294"/>
                </a:lnTo>
                <a:lnTo>
                  <a:pt x="178593" y="78581"/>
                </a:lnTo>
                <a:lnTo>
                  <a:pt x="178593" y="92869"/>
                </a:lnTo>
                <a:lnTo>
                  <a:pt x="178593" y="107156"/>
                </a:lnTo>
                <a:lnTo>
                  <a:pt x="178593" y="121444"/>
                </a:lnTo>
                <a:lnTo>
                  <a:pt x="171450" y="135731"/>
                </a:lnTo>
                <a:lnTo>
                  <a:pt x="164306" y="157163"/>
                </a:lnTo>
                <a:lnTo>
                  <a:pt x="157162" y="164306"/>
                </a:lnTo>
                <a:lnTo>
                  <a:pt x="150018" y="178594"/>
                </a:lnTo>
                <a:lnTo>
                  <a:pt x="135731" y="185738"/>
                </a:lnTo>
                <a:lnTo>
                  <a:pt x="128587" y="192881"/>
                </a:lnTo>
                <a:lnTo>
                  <a:pt x="114300" y="192881"/>
                </a:lnTo>
                <a:lnTo>
                  <a:pt x="100012" y="200025"/>
                </a:lnTo>
                <a:lnTo>
                  <a:pt x="92868" y="200025"/>
                </a:lnTo>
                <a:lnTo>
                  <a:pt x="78581" y="192881"/>
                </a:lnTo>
                <a:lnTo>
                  <a:pt x="64293" y="192881"/>
                </a:lnTo>
                <a:lnTo>
                  <a:pt x="50006" y="185738"/>
                </a:lnTo>
                <a:lnTo>
                  <a:pt x="42862" y="171450"/>
                </a:lnTo>
                <a:lnTo>
                  <a:pt x="35718" y="164306"/>
                </a:lnTo>
                <a:lnTo>
                  <a:pt x="21431" y="150019"/>
                </a:lnTo>
                <a:lnTo>
                  <a:pt x="14287" y="135731"/>
                </a:lnTo>
                <a:lnTo>
                  <a:pt x="14287" y="121444"/>
                </a:lnTo>
                <a:lnTo>
                  <a:pt x="7143" y="107156"/>
                </a:lnTo>
                <a:lnTo>
                  <a:pt x="0" y="92869"/>
                </a:lnTo>
                <a:lnTo>
                  <a:pt x="0" y="78581"/>
                </a:lnTo>
                <a:lnTo>
                  <a:pt x="0" y="64294"/>
                </a:lnTo>
                <a:lnTo>
                  <a:pt x="0" y="50006"/>
                </a:lnTo>
                <a:lnTo>
                  <a:pt x="7143" y="42863"/>
                </a:lnTo>
                <a:lnTo>
                  <a:pt x="14287" y="28575"/>
                </a:lnTo>
                <a:lnTo>
                  <a:pt x="21431" y="21431"/>
                </a:lnTo>
                <a:lnTo>
                  <a:pt x="28575" y="14288"/>
                </a:lnTo>
                <a:lnTo>
                  <a:pt x="35718" y="7144"/>
                </a:lnTo>
                <a:lnTo>
                  <a:pt x="42862" y="7144"/>
                </a:lnTo>
                <a:lnTo>
                  <a:pt x="57150" y="0"/>
                </a:lnTo>
                <a:lnTo>
                  <a:pt x="64293" y="0"/>
                </a:lnTo>
                <a:lnTo>
                  <a:pt x="78581" y="0"/>
                </a:lnTo>
                <a:lnTo>
                  <a:pt x="100012" y="0"/>
                </a:lnTo>
                <a:lnTo>
                  <a:pt x="114300" y="0"/>
                </a:lnTo>
                <a:lnTo>
                  <a:pt x="128587" y="0"/>
                </a:lnTo>
                <a:lnTo>
                  <a:pt x="142875" y="7144"/>
                </a:lnTo>
                <a:lnTo>
                  <a:pt x="142875" y="7144"/>
                </a:lnTo>
                <a:lnTo>
                  <a:pt x="142875" y="7144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86" name="Freeform 16385"/>
          <p:cNvSpPr/>
          <p:nvPr/>
        </p:nvSpPr>
        <p:spPr>
          <a:xfrm>
            <a:off x="7122320" y="4879181"/>
            <a:ext cx="164307" cy="78583"/>
          </a:xfrm>
          <a:custGeom>
            <a:avLst/>
            <a:gdLst/>
            <a:ahLst/>
            <a:cxnLst/>
            <a:rect l="0" t="0" r="0" b="0"/>
            <a:pathLst>
              <a:path w="164307" h="78583">
                <a:moveTo>
                  <a:pt x="157162" y="0"/>
                </a:moveTo>
                <a:lnTo>
                  <a:pt x="164306" y="0"/>
                </a:lnTo>
                <a:lnTo>
                  <a:pt x="157162" y="7144"/>
                </a:lnTo>
                <a:lnTo>
                  <a:pt x="164306" y="7144"/>
                </a:lnTo>
                <a:lnTo>
                  <a:pt x="157162" y="14288"/>
                </a:lnTo>
                <a:lnTo>
                  <a:pt x="157162" y="21432"/>
                </a:lnTo>
                <a:lnTo>
                  <a:pt x="157162" y="28575"/>
                </a:lnTo>
                <a:lnTo>
                  <a:pt x="150018" y="35719"/>
                </a:lnTo>
                <a:lnTo>
                  <a:pt x="142875" y="42863"/>
                </a:lnTo>
                <a:lnTo>
                  <a:pt x="135731" y="50007"/>
                </a:lnTo>
                <a:lnTo>
                  <a:pt x="128587" y="57150"/>
                </a:lnTo>
                <a:lnTo>
                  <a:pt x="121443" y="64294"/>
                </a:lnTo>
                <a:lnTo>
                  <a:pt x="114300" y="64294"/>
                </a:lnTo>
                <a:lnTo>
                  <a:pt x="107156" y="64294"/>
                </a:lnTo>
                <a:lnTo>
                  <a:pt x="100012" y="64294"/>
                </a:lnTo>
                <a:lnTo>
                  <a:pt x="92868" y="64294"/>
                </a:lnTo>
                <a:lnTo>
                  <a:pt x="85725" y="64294"/>
                </a:lnTo>
                <a:lnTo>
                  <a:pt x="78581" y="57150"/>
                </a:lnTo>
                <a:lnTo>
                  <a:pt x="71437" y="50007"/>
                </a:lnTo>
                <a:lnTo>
                  <a:pt x="57150" y="50007"/>
                </a:lnTo>
                <a:lnTo>
                  <a:pt x="57150" y="42863"/>
                </a:lnTo>
                <a:lnTo>
                  <a:pt x="50006" y="35719"/>
                </a:lnTo>
                <a:lnTo>
                  <a:pt x="42862" y="35719"/>
                </a:lnTo>
                <a:lnTo>
                  <a:pt x="35718" y="28575"/>
                </a:lnTo>
                <a:lnTo>
                  <a:pt x="28575" y="28575"/>
                </a:lnTo>
                <a:lnTo>
                  <a:pt x="28575" y="28575"/>
                </a:lnTo>
                <a:lnTo>
                  <a:pt x="21431" y="21432"/>
                </a:lnTo>
                <a:lnTo>
                  <a:pt x="14287" y="21432"/>
                </a:lnTo>
                <a:lnTo>
                  <a:pt x="7143" y="28575"/>
                </a:lnTo>
                <a:lnTo>
                  <a:pt x="7143" y="28575"/>
                </a:lnTo>
                <a:lnTo>
                  <a:pt x="7143" y="35719"/>
                </a:lnTo>
                <a:lnTo>
                  <a:pt x="7143" y="42863"/>
                </a:lnTo>
                <a:lnTo>
                  <a:pt x="0" y="57150"/>
                </a:lnTo>
                <a:lnTo>
                  <a:pt x="0" y="64294"/>
                </a:lnTo>
                <a:lnTo>
                  <a:pt x="0" y="71438"/>
                </a:lnTo>
                <a:lnTo>
                  <a:pt x="0" y="78582"/>
                </a:lnTo>
                <a:lnTo>
                  <a:pt x="0" y="78582"/>
                </a:lnTo>
              </a:path>
            </a:pathLst>
          </a:custGeom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01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Translation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r">
              <a:buNone/>
            </a:pPr>
            <a:endParaRPr lang="en-US" sz="4000" dirty="0" smtClean="0"/>
          </a:p>
          <a:p>
            <a:pPr marL="0" indent="0">
              <a:buFont typeface="Arial" charset="0"/>
              <a:buNone/>
            </a:pPr>
            <a:r>
              <a:rPr lang="en-US" sz="4000" dirty="0" smtClean="0"/>
              <a:t>Hat</a:t>
            </a:r>
          </a:p>
          <a:p>
            <a:pPr marL="0" indent="0">
              <a:buFont typeface="Arial" charset="0"/>
              <a:buNone/>
            </a:pPr>
            <a:r>
              <a:rPr lang="en-US" sz="4000" dirty="0"/>
              <a:t> </a:t>
            </a:r>
            <a:r>
              <a:rPr lang="en-US" sz="4000" dirty="0" smtClean="0"/>
              <a:t>Rudeness</a:t>
            </a:r>
          </a:p>
          <a:p>
            <a:pPr marL="0" indent="0">
              <a:buFont typeface="Arial" charset="0"/>
              <a:buNone/>
            </a:pPr>
            <a:r>
              <a:rPr lang="en-US" sz="4000" dirty="0"/>
              <a:t> </a:t>
            </a:r>
            <a:r>
              <a:rPr lang="en-US" sz="4000" dirty="0" smtClean="0"/>
              <a:t>Wet</a:t>
            </a:r>
          </a:p>
          <a:p>
            <a:pPr marL="0" indent="0">
              <a:buFont typeface="Arial" charset="0"/>
              <a:buNone/>
            </a:pPr>
            <a:r>
              <a:rPr lang="en-US" sz="4000" dirty="0" smtClean="0"/>
              <a:t>Boss</a:t>
            </a:r>
          </a:p>
          <a:p>
            <a:pPr marL="0" indent="0">
              <a:buFont typeface="Arial" charset="0"/>
              <a:buNone/>
            </a:pPr>
            <a:r>
              <a:rPr lang="en-US" sz="4000" dirty="0" smtClean="0"/>
              <a:t>Train</a:t>
            </a:r>
          </a:p>
          <a:p>
            <a:pPr marL="0" indent="0">
              <a:buFont typeface="Arial" charset="0"/>
              <a:buNone/>
            </a:pPr>
            <a:endParaRPr lang="en-US" sz="4000" dirty="0" smtClean="0"/>
          </a:p>
          <a:p>
            <a:pPr marL="0" indent="0">
              <a:buFont typeface="Arial" charset="0"/>
              <a:buNone/>
            </a:pP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7254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Dictation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Font typeface="Arial" charset="0"/>
              <a:buNone/>
            </a:pPr>
            <a:r>
              <a:rPr lang="en-US" sz="4000" dirty="0" smtClean="0"/>
              <a:t> Listen to each word dictated to you and write it down on a ruled sheet of paper. Each word will be read twice.</a:t>
            </a:r>
          </a:p>
          <a:p>
            <a:pPr marL="0" indent="0">
              <a:buFont typeface="Arial" charset="0"/>
              <a:buNone/>
            </a:pPr>
            <a:r>
              <a:rPr lang="ar-SA" sz="4000" dirty="0" smtClean="0"/>
              <a:t>طباشر                     فَيض</a:t>
            </a:r>
          </a:p>
          <a:p>
            <a:pPr marL="0" indent="0">
              <a:buFont typeface="Arial" charset="0"/>
              <a:buNone/>
            </a:pPr>
            <a:r>
              <a:rPr lang="ar-SA" sz="4000" dirty="0" smtClean="0"/>
              <a:t>رتيب                    رصين</a:t>
            </a:r>
          </a:p>
          <a:p>
            <a:pPr marL="0" indent="0">
              <a:buFont typeface="Arial" charset="0"/>
              <a:buNone/>
            </a:pPr>
            <a:r>
              <a:rPr lang="ar-SA" sz="4000" dirty="0" smtClean="0"/>
              <a:t>  طريق                    ظريف</a:t>
            </a:r>
          </a:p>
          <a:p>
            <a:pPr marL="0" indent="0">
              <a:buFont typeface="Arial" charset="0"/>
              <a:buNone/>
            </a:pPr>
            <a:endParaRPr lang="en-US" sz="4000" dirty="0" smtClean="0"/>
          </a:p>
          <a:p>
            <a:pPr marL="0" indent="0">
              <a:buFont typeface="Arial" charset="0"/>
              <a:buNone/>
            </a:pPr>
            <a:endParaRPr lang="en-US" sz="4000" dirty="0" smtClean="0"/>
          </a:p>
          <a:p>
            <a:pPr marL="0" indent="0">
              <a:buFont typeface="Arial" charset="0"/>
              <a:buNone/>
            </a:pPr>
            <a:endParaRPr lang="en-US" sz="4000" dirty="0" smtClean="0"/>
          </a:p>
          <a:p>
            <a:pPr marL="0" indent="0">
              <a:buFont typeface="Arial" charset="0"/>
              <a:buNone/>
            </a:pPr>
            <a:endParaRPr lang="en-US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600" smtClean="0"/>
              <a:t>Review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mtClean="0"/>
              <a:t> </a:t>
            </a:r>
            <a:r>
              <a:rPr lang="en-US" sz="6600" smtClean="0"/>
              <a:t>Review</a:t>
            </a:r>
          </a:p>
          <a:p>
            <a:r>
              <a:rPr lang="en-US" sz="6600" smtClean="0"/>
              <a:t>Make your flash card for this lesson</a:t>
            </a:r>
          </a:p>
          <a:p>
            <a:r>
              <a:rPr lang="en-US" sz="6600" smtClean="0"/>
              <a:t>Questions????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63762"/>
          </a:xfrm>
        </p:spPr>
        <p:txBody>
          <a:bodyPr/>
          <a:lstStyle/>
          <a:p>
            <a:r>
              <a:rPr lang="en-US" sz="6600" dirty="0" smtClean="0"/>
              <a:t>Today’s treat is presented by Nadine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6477000"/>
          </a:xfrm>
        </p:spPr>
        <p:txBody>
          <a:bodyPr>
            <a:normAutofit fontScale="92500" lnSpcReduction="20000"/>
          </a:bodyPr>
          <a:lstStyle/>
          <a:p>
            <a:pPr marL="0" indent="0" algn="r">
              <a:buNone/>
            </a:pPr>
            <a:r>
              <a:rPr lang="en-US" dirty="0" smtClean="0"/>
              <a:t> </a:t>
            </a:r>
          </a:p>
          <a:p>
            <a:pPr marL="0" indent="0" algn="r">
              <a:buNone/>
            </a:pPr>
            <a:r>
              <a:rPr lang="ar-AE" sz="6600" dirty="0" smtClean="0"/>
              <a:t>فطيرة التفاح</a:t>
            </a:r>
            <a:endParaRPr lang="en-US" sz="6600" dirty="0"/>
          </a:p>
          <a:p>
            <a:pPr marL="0" indent="0" algn="r">
              <a:buNone/>
            </a:pPr>
            <a:r>
              <a:rPr lang="ar-AE" sz="6600" dirty="0"/>
              <a:t>تفاح</a:t>
            </a:r>
          </a:p>
          <a:p>
            <a:pPr marL="0" indent="0" algn="r">
              <a:buNone/>
            </a:pPr>
            <a:r>
              <a:rPr lang="ar-AE" sz="6600" dirty="0"/>
              <a:t>سكر</a:t>
            </a:r>
          </a:p>
          <a:p>
            <a:pPr marL="0" indent="0" algn="r">
              <a:buNone/>
            </a:pPr>
            <a:r>
              <a:rPr lang="ar-AE" sz="6600" dirty="0"/>
              <a:t>زبدة</a:t>
            </a:r>
            <a:endParaRPr lang="en-US" sz="6600" dirty="0"/>
          </a:p>
          <a:p>
            <a:pPr marL="0" indent="0" algn="r">
              <a:buNone/>
            </a:pPr>
            <a:r>
              <a:rPr lang="ar-AE" sz="6600" dirty="0"/>
              <a:t>فطيرة قمة</a:t>
            </a:r>
          </a:p>
          <a:p>
            <a:pPr marL="0" indent="0" algn="r">
              <a:buNone/>
            </a:pPr>
            <a:r>
              <a:rPr lang="ar-AE" sz="6600" dirty="0"/>
              <a:t/>
            </a:r>
            <a:br>
              <a:rPr lang="ar-AE" sz="6600" dirty="0"/>
            </a:br>
            <a:endParaRPr lang="en-US" sz="6600" dirty="0"/>
          </a:p>
          <a:p>
            <a:endParaRPr lang="en-US" sz="66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0706" y="3048000"/>
            <a:ext cx="3706091" cy="32344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8418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Lesson 11:              </a:t>
            </a:r>
            <a:r>
              <a:rPr lang="ar-SA" dirty="0" smtClean="0"/>
              <a:t>الحادي عشر</a:t>
            </a:r>
            <a:r>
              <a:rPr lang="en-US" dirty="0" smtClean="0"/>
              <a:t>  </a:t>
            </a:r>
            <a:r>
              <a:rPr lang="ar-AE" dirty="0" smtClean="0"/>
              <a:t>الدرس</a:t>
            </a:r>
            <a:r>
              <a:rPr lang="en-US" dirty="0" smtClean="0"/>
              <a:t>  </a:t>
            </a:r>
            <a:r>
              <a:rPr lang="ar-AE" dirty="0" smtClean="0"/>
              <a:t> </a:t>
            </a:r>
            <a:r>
              <a:rPr lang="en-US" dirty="0"/>
              <a:t>	</a:t>
            </a:r>
            <a:r>
              <a:rPr lang="en-US" dirty="0" smtClean="0"/>
              <a:t>      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charset="0"/>
              <a:buNone/>
            </a:pPr>
            <a:r>
              <a:rPr lang="en-US" dirty="0" smtClean="0"/>
              <a:t>Objectives: </a:t>
            </a:r>
          </a:p>
          <a:p>
            <a:pPr marL="0" indent="0"/>
            <a:r>
              <a:rPr lang="en-US" dirty="0" smtClean="0"/>
              <a:t>Review</a:t>
            </a:r>
          </a:p>
          <a:p>
            <a:pPr marL="0" indent="0"/>
            <a:r>
              <a:rPr lang="en-US" dirty="0" smtClean="0"/>
              <a:t>Arabic Alphabet: Two-Way Connectors</a:t>
            </a:r>
          </a:p>
          <a:p>
            <a:pPr marL="0" indent="0"/>
            <a:r>
              <a:rPr lang="en-US" dirty="0" smtClean="0"/>
              <a:t>Arab States: Identifying and inquiring about Arab countries, capitals, and cities (lesson 12 + letters </a:t>
            </a:r>
            <a:r>
              <a:rPr lang="ar-SA" dirty="0" smtClean="0"/>
              <a:t>وغ ع</a:t>
            </a:r>
            <a:endParaRPr lang="en-US" dirty="0" smtClean="0"/>
          </a:p>
          <a:p>
            <a:pPr marL="0" indent="0"/>
            <a:r>
              <a:rPr lang="en-US" dirty="0" smtClean="0"/>
              <a:t>Practice</a:t>
            </a:r>
          </a:p>
          <a:p>
            <a:pPr marL="0" indent="0"/>
            <a:r>
              <a:rPr lang="en-US" dirty="0" smtClean="0"/>
              <a:t>Summary </a:t>
            </a:r>
          </a:p>
          <a:p>
            <a:pPr marL="0" indent="0"/>
            <a:r>
              <a:rPr lang="en-US" dirty="0" smtClean="0"/>
              <a:t>Work on greetings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Greetings</a:t>
            </a:r>
            <a:r>
              <a:rPr lang="en-US" dirty="0"/>
              <a:t>	</a:t>
            </a:r>
            <a:r>
              <a:rPr lang="en-US" dirty="0" smtClean="0"/>
              <a:t>      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1"/>
            <a:ext cx="6347714" cy="1828800"/>
          </a:xfrm>
        </p:spPr>
        <p:txBody>
          <a:bodyPr>
            <a:normAutofit/>
          </a:bodyPr>
          <a:lstStyle/>
          <a:p>
            <a:r>
              <a:rPr lang="en-US" dirty="0" smtClean="0"/>
              <a:t>How do you say: Hello, my name is, where are you from ? And you are?</a:t>
            </a:r>
          </a:p>
          <a:p>
            <a:r>
              <a:rPr lang="en-US" dirty="0" smtClean="0"/>
              <a:t>Do you recognize these letters? White </a:t>
            </a:r>
            <a:r>
              <a:rPr lang="en-US" smtClean="0"/>
              <a:t>board activity</a:t>
            </a:r>
            <a:endParaRPr lang="en-US" dirty="0" smtClean="0"/>
          </a:p>
          <a:p>
            <a:pPr marL="0" indent="0">
              <a:buFont typeface="Arial" charset="0"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0531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Lesson 1</a:t>
            </a:r>
            <a:r>
              <a:rPr lang="en-US" sz="4000" dirty="0"/>
              <a:t>1</a:t>
            </a:r>
            <a:r>
              <a:rPr lang="en-US" sz="4000" dirty="0" smtClean="0"/>
              <a:t>: Review</a:t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 typeface="Arial" charset="0"/>
              <a:buNone/>
            </a:pPr>
            <a:r>
              <a:rPr lang="en-US" sz="3000" dirty="0" smtClean="0"/>
              <a:t>Copy down and translate the following words on your paper several times and remember to proceed from right to left.</a:t>
            </a:r>
          </a:p>
          <a:p>
            <a:pPr marL="0" indent="0" algn="r">
              <a:lnSpc>
                <a:spcPct val="90000"/>
              </a:lnSpc>
              <a:buFont typeface="Arial" charset="0"/>
              <a:buNone/>
            </a:pPr>
            <a:r>
              <a:rPr lang="ar-SA" sz="3000" dirty="0" smtClean="0"/>
              <a:t>مِن اين انتِ؟ انا من نيويورك</a:t>
            </a:r>
          </a:p>
          <a:p>
            <a:pPr marL="0" indent="0" algn="r">
              <a:lnSpc>
                <a:spcPct val="90000"/>
              </a:lnSpc>
              <a:buFont typeface="Arial" charset="0"/>
              <a:buNone/>
            </a:pPr>
            <a:endParaRPr lang="ar-SA" sz="3000" dirty="0"/>
          </a:p>
          <a:p>
            <a:pPr marL="0" indent="0" algn="r">
              <a:lnSpc>
                <a:spcPct val="90000"/>
              </a:lnSpc>
              <a:buFont typeface="Arial" charset="0"/>
              <a:buNone/>
            </a:pPr>
            <a:r>
              <a:rPr lang="ar-SA" sz="3000" dirty="0" smtClean="0"/>
              <a:t>اين نيويورك؟ نيويورك في الوِلايات المُتَّحِدة</a:t>
            </a:r>
            <a:endParaRPr lang="en-US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Lesson 1</a:t>
            </a:r>
            <a:r>
              <a:rPr lang="en-US" sz="4000" dirty="0"/>
              <a:t>1</a:t>
            </a:r>
            <a:r>
              <a:rPr lang="en-US" sz="4000" dirty="0" smtClean="0"/>
              <a:t>: Arabic Alphabet</a:t>
            </a:r>
            <a:br>
              <a:rPr lang="en-US" sz="4000" dirty="0" smtClean="0"/>
            </a:br>
            <a:r>
              <a:rPr lang="ar-SA" sz="4000" dirty="0" smtClean="0"/>
              <a:t>ص    ض    ط     ظ    ع     غ  </a:t>
            </a:r>
            <a:endParaRPr lang="en-US" sz="4000" dirty="0" smtClean="0"/>
          </a:p>
        </p:txBody>
      </p:sp>
      <p:sp>
        <p:nvSpPr>
          <p:cNvPr id="16387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0772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4400" dirty="0" smtClean="0"/>
              <a:t>These two letters share one basic shape.  They are differentiated only by a dot placed above </a:t>
            </a:r>
            <a:r>
              <a:rPr lang="ar-AE" sz="4400" dirty="0" smtClean="0"/>
              <a:t>ض</a:t>
            </a:r>
            <a:r>
              <a:rPr lang="en-US" sz="4400" dirty="0" smtClean="0"/>
              <a:t>.</a:t>
            </a:r>
          </a:p>
          <a:p>
            <a:pPr marL="0" indent="0">
              <a:buNone/>
            </a:pPr>
            <a:r>
              <a:rPr lang="en-US" sz="4400" dirty="0" smtClean="0"/>
              <a:t>Examine these letters below and practice writing them.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Lesson 11: Working with   </a:t>
            </a:r>
            <a:r>
              <a:rPr lang="ar-AE" sz="4000" dirty="0"/>
              <a:t>ص</a:t>
            </a:r>
            <a:r>
              <a:rPr lang="en-US" sz="4000" dirty="0" smtClean="0"/>
              <a:t> and   </a:t>
            </a:r>
            <a:r>
              <a:rPr lang="ar-AE" sz="4000" dirty="0"/>
              <a:t>ض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16387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 </a:t>
            </a:r>
          </a:p>
          <a:p>
            <a:pPr marL="0" indent="0" algn="r">
              <a:buNone/>
            </a:pPr>
            <a:r>
              <a:rPr lang="en-US" sz="4000" dirty="0" smtClean="0"/>
              <a:t>______________________________</a:t>
            </a:r>
            <a:r>
              <a:rPr lang="ar-AE" sz="4000" dirty="0" smtClean="0"/>
              <a:t>ص</a:t>
            </a:r>
            <a:endParaRPr lang="en-US" sz="4000" dirty="0" smtClean="0"/>
          </a:p>
          <a:p>
            <a:pPr marL="0" indent="0" algn="r">
              <a:buNone/>
            </a:pPr>
            <a:endParaRPr lang="en-US" sz="4000" dirty="0" smtClean="0"/>
          </a:p>
          <a:p>
            <a:pPr marL="0" indent="0">
              <a:buNone/>
            </a:pPr>
            <a:r>
              <a:rPr lang="ar-AE" sz="4000" dirty="0" smtClean="0"/>
              <a:t> </a:t>
            </a:r>
            <a:r>
              <a:rPr lang="en-US" sz="4000" dirty="0" smtClean="0"/>
              <a:t>                                                           </a:t>
            </a:r>
            <a:r>
              <a:rPr lang="en-US" sz="4000" dirty="0" smtClean="0"/>
              <a:t>_____________________________  </a:t>
            </a:r>
            <a:r>
              <a:rPr lang="ar-AE" sz="4000" dirty="0" smtClean="0"/>
              <a:t>ض</a:t>
            </a:r>
            <a:r>
              <a:rPr lang="ar-AE" sz="4000" dirty="0"/>
              <a:t/>
            </a:r>
            <a:br>
              <a:rPr lang="ar-AE" sz="4000" dirty="0"/>
            </a:br>
            <a:endParaRPr lang="en-US" sz="4000" dirty="0" smtClean="0"/>
          </a:p>
          <a:p>
            <a:r>
              <a:rPr lang="en-US" dirty="0" smtClean="0"/>
              <a:t>They are written in one stroke moving clockwise.</a:t>
            </a:r>
          </a:p>
        </p:txBody>
      </p:sp>
    </p:spTree>
    <p:extLst>
      <p:ext uri="{BB962C8B-B14F-4D97-AF65-F5344CB8AC3E}">
        <p14:creationId xmlns:p14="http://schemas.microsoft.com/office/powerpoint/2010/main" val="313250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Lesson 11: Working with   </a:t>
            </a:r>
            <a:r>
              <a:rPr lang="ar-AE" sz="4000" dirty="0" smtClean="0"/>
              <a:t>ص</a:t>
            </a:r>
            <a:r>
              <a:rPr lang="ar-SA" sz="4000" dirty="0" smtClean="0"/>
              <a:t>اد</a:t>
            </a:r>
            <a:r>
              <a:rPr lang="en-US" sz="4000" dirty="0" smtClean="0"/>
              <a:t> and   </a:t>
            </a:r>
            <a:r>
              <a:rPr lang="ar-AE" sz="4000" dirty="0" smtClean="0"/>
              <a:t>ض</a:t>
            </a:r>
            <a:r>
              <a:rPr lang="ar-SA" sz="4000" dirty="0" smtClean="0"/>
              <a:t>اد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16387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13" y="1754188"/>
            <a:ext cx="8308975" cy="312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2727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Lesson 11: Mini Practice 1</a:t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16387" name="Content Placeholder 3"/>
          <p:cNvSpPr>
            <a:spLocks noGrp="1"/>
          </p:cNvSpPr>
          <p:nvPr>
            <p:ph idx="1"/>
          </p:nvPr>
        </p:nvSpPr>
        <p:spPr>
          <a:xfrm>
            <a:off x="411866" y="1029665"/>
            <a:ext cx="8579734" cy="4380535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Listen to the following words as you read them and repeat during practice. Then copy them several times on a ruled sheet of paper</a:t>
            </a:r>
            <a:endParaRPr lang="ar-SA" sz="3200" dirty="0" smtClean="0"/>
          </a:p>
          <a:p>
            <a:pPr marL="0" indent="0" algn="r">
              <a:buNone/>
            </a:pPr>
            <a:r>
              <a:rPr lang="ar-SA" sz="3200" dirty="0" smtClean="0"/>
              <a:t> </a:t>
            </a:r>
            <a:r>
              <a:rPr lang="en-US" sz="3200" dirty="0" smtClean="0"/>
              <a:t>   </a:t>
            </a:r>
            <a:r>
              <a:rPr lang="ar-SA" sz="3200" dirty="0" smtClean="0"/>
              <a:t> </a:t>
            </a:r>
            <a:r>
              <a:rPr lang="en-US" sz="3200" dirty="0" smtClean="0"/>
              <a:t>  </a:t>
            </a:r>
            <a:r>
              <a:rPr lang="ar-SA" sz="3200" dirty="0" smtClean="0"/>
              <a:t>نَصير                              </a:t>
            </a:r>
            <a:endParaRPr lang="en-US" sz="3200" dirty="0" smtClean="0"/>
          </a:p>
          <a:p>
            <a:pPr marL="0" indent="0" algn="r">
              <a:buNone/>
            </a:pPr>
            <a:r>
              <a:rPr lang="ar-SA" sz="3200" dirty="0" smtClean="0"/>
              <a:t>بَيْض</a:t>
            </a:r>
          </a:p>
          <a:p>
            <a:pPr marL="0" indent="0" algn="r">
              <a:buNone/>
            </a:pPr>
            <a:r>
              <a:rPr lang="ar-SA" sz="3200" dirty="0" smtClean="0"/>
              <a:t>ضَرير</a:t>
            </a:r>
          </a:p>
          <a:p>
            <a:pPr marL="0" indent="0" algn="r">
              <a:buNone/>
            </a:pPr>
            <a:r>
              <a:rPr lang="ar-SA" sz="3200" dirty="0" smtClean="0"/>
              <a:t>فُرصة</a:t>
            </a:r>
          </a:p>
          <a:p>
            <a:pPr marL="0" indent="0" algn="r">
              <a:buNone/>
            </a:pPr>
            <a:r>
              <a:rPr lang="ar-SA" sz="3200" dirty="0" smtClean="0"/>
              <a:t>صَبور</a:t>
            </a:r>
          </a:p>
          <a:p>
            <a:pPr algn="r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9630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Lesson 1</a:t>
            </a:r>
            <a:r>
              <a:rPr lang="en-US" sz="4000" dirty="0"/>
              <a:t>1</a:t>
            </a:r>
            <a:r>
              <a:rPr lang="en-US" sz="4000" dirty="0" smtClean="0"/>
              <a:t>: Arabic Alphabet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ar-SA" sz="4000" dirty="0" smtClean="0"/>
              <a:t>   ط     ظ         </a:t>
            </a:r>
            <a:endParaRPr lang="en-US" sz="4000" dirty="0" smtClean="0"/>
          </a:p>
        </p:txBody>
      </p:sp>
      <p:sp>
        <p:nvSpPr>
          <p:cNvPr id="16387" name="Content Placeholder 3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The letters Ta (where </a:t>
            </a:r>
            <a:r>
              <a:rPr lang="en-US" sz="2800" dirty="0"/>
              <a:t>t</a:t>
            </a:r>
            <a:r>
              <a:rPr lang="en-US" sz="2800" dirty="0" smtClean="0"/>
              <a:t> should have a dot underneath) </a:t>
            </a:r>
            <a:r>
              <a:rPr lang="ar-AE" sz="2800" dirty="0" smtClean="0"/>
              <a:t>ط</a:t>
            </a:r>
            <a:r>
              <a:rPr lang="en-US" sz="2800" dirty="0" smtClean="0"/>
              <a:t>   </a:t>
            </a:r>
            <a:r>
              <a:rPr lang="en-US" sz="2800" dirty="0"/>
              <a:t>and </a:t>
            </a:r>
            <a:r>
              <a:rPr lang="en-US" sz="2800" dirty="0" err="1" smtClean="0"/>
              <a:t>za</a:t>
            </a:r>
            <a:r>
              <a:rPr lang="en-US" sz="2800" dirty="0" smtClean="0"/>
              <a:t> (where z </a:t>
            </a:r>
            <a:r>
              <a:rPr lang="en-US" sz="2800" dirty="0"/>
              <a:t>should have a </a:t>
            </a:r>
            <a:r>
              <a:rPr lang="en-US" sz="2800" dirty="0" smtClean="0"/>
              <a:t>dash underneath)</a:t>
            </a:r>
            <a:r>
              <a:rPr lang="en-US" sz="2800" dirty="0"/>
              <a:t> </a:t>
            </a:r>
            <a:r>
              <a:rPr lang="ar-AE" sz="2800" dirty="0"/>
              <a:t>ظ</a:t>
            </a:r>
            <a:r>
              <a:rPr lang="en-US" sz="2800" dirty="0" smtClean="0"/>
              <a:t> and their sound:</a:t>
            </a:r>
          </a:p>
          <a:p>
            <a:pPr marL="0" indent="0">
              <a:buNone/>
            </a:pPr>
            <a:r>
              <a:rPr lang="en-US" sz="2800" dirty="0" smtClean="0"/>
              <a:t>These two letters share one basic shape.  They are differentiated only by a dot placed above The loop is  </a:t>
            </a:r>
            <a:r>
              <a:rPr lang="ar-AE" sz="2800" dirty="0" smtClean="0"/>
              <a:t>ظ</a:t>
            </a:r>
            <a:r>
              <a:rPr lang="en-US" sz="2800" dirty="0" smtClean="0"/>
              <a:t>  .</a:t>
            </a:r>
          </a:p>
          <a:p>
            <a:pPr marL="0" indent="0">
              <a:buNone/>
            </a:pPr>
            <a:r>
              <a:rPr lang="en-US" sz="2800" dirty="0" smtClean="0"/>
              <a:t>Examine these letters below and practice writing them.</a:t>
            </a:r>
          </a:p>
        </p:txBody>
      </p:sp>
    </p:spTree>
    <p:extLst>
      <p:ext uri="{BB962C8B-B14F-4D97-AF65-F5344CB8AC3E}">
        <p14:creationId xmlns:p14="http://schemas.microsoft.com/office/powerpoint/2010/main" val="140790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1299</TotalTime>
  <Words>456</Words>
  <Application>Microsoft Office PowerPoint</Application>
  <PresentationFormat>On-screen Show (4:3)</PresentationFormat>
  <Paragraphs>120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ＭＳ Ｐゴシック</vt:lpstr>
      <vt:lpstr>Arial</vt:lpstr>
      <vt:lpstr>Calibri</vt:lpstr>
      <vt:lpstr>Cooper Black</vt:lpstr>
      <vt:lpstr>Tahoma</vt:lpstr>
      <vt:lpstr>Trebuchet MS</vt:lpstr>
      <vt:lpstr>Wingdings 3</vt:lpstr>
      <vt:lpstr>Facet</vt:lpstr>
      <vt:lpstr>Welcome to Arabic Level I by Kurzban. </vt:lpstr>
      <vt:lpstr>Lesson 11:              الحادي عشر  الدرس             </vt:lpstr>
      <vt:lpstr>Greetings          </vt:lpstr>
      <vt:lpstr> Lesson 11: Review </vt:lpstr>
      <vt:lpstr>Lesson 11: Arabic Alphabet ص    ض    ط     ظ    ع     غ  </vt:lpstr>
      <vt:lpstr>Lesson 11: Working with   ص and   ض </vt:lpstr>
      <vt:lpstr>Lesson 11: Working with   صاد and   ضاد </vt:lpstr>
      <vt:lpstr>Lesson 11: Mini Practice 1 </vt:lpstr>
      <vt:lpstr>Lesson 11: Arabic Alphabet    ط     ظ         </vt:lpstr>
      <vt:lpstr>Lesson 11: Mini Practice 1 </vt:lpstr>
      <vt:lpstr>Lesson 11: Working with ط and ظ </vt:lpstr>
      <vt:lpstr>Combine the letters in each set, including short vowels, to form words</vt:lpstr>
      <vt:lpstr>Lesson 11: Working with    ظ and  ط </vt:lpstr>
      <vt:lpstr>Lesson 11: Mini Practice 2 </vt:lpstr>
      <vt:lpstr>Lesson 11: Mini Practice 2 </vt:lpstr>
      <vt:lpstr>Translation</vt:lpstr>
      <vt:lpstr>Dictation</vt:lpstr>
      <vt:lpstr>Review</vt:lpstr>
      <vt:lpstr>Today’s treat is presented by Nadine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NPCSD</dc:creator>
  <cp:lastModifiedBy>Kurzban, Souad</cp:lastModifiedBy>
  <cp:revision>165</cp:revision>
  <cp:lastPrinted>2013-11-01T16:59:00Z</cp:lastPrinted>
  <dcterms:created xsi:type="dcterms:W3CDTF">2013-07-22T15:34:51Z</dcterms:created>
  <dcterms:modified xsi:type="dcterms:W3CDTF">2015-12-01T17:45:51Z</dcterms:modified>
</cp:coreProperties>
</file>